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5" r:id="rId5"/>
  </p:sldMasterIdLst>
  <p:notesMasterIdLst>
    <p:notesMasterId r:id="rId24"/>
  </p:notesMasterIdLst>
  <p:sldIdLst>
    <p:sldId id="256" r:id="rId6"/>
    <p:sldId id="258" r:id="rId7"/>
    <p:sldId id="265" r:id="rId8"/>
    <p:sldId id="266" r:id="rId9"/>
    <p:sldId id="267" r:id="rId10"/>
    <p:sldId id="269" r:id="rId11"/>
    <p:sldId id="268" r:id="rId12"/>
    <p:sldId id="276" r:id="rId13"/>
    <p:sldId id="272" r:id="rId14"/>
    <p:sldId id="273" r:id="rId15"/>
    <p:sldId id="271" r:id="rId16"/>
    <p:sldId id="277" r:id="rId17"/>
    <p:sldId id="274" r:id="rId18"/>
    <p:sldId id="280" r:id="rId19"/>
    <p:sldId id="279" r:id="rId20"/>
    <p:sldId id="281" r:id="rId21"/>
    <p:sldId id="283" r:id="rId22"/>
    <p:sldId id="257" r:id="rId2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icio" id="{EC155377-A480-4DDF-8B30-4667098436BE}">
          <p14:sldIdLst>
            <p14:sldId id="256"/>
            <p14:sldId id="258"/>
            <p14:sldId id="265"/>
            <p14:sldId id="266"/>
            <p14:sldId id="267"/>
            <p14:sldId id="269"/>
            <p14:sldId id="268"/>
            <p14:sldId id="276"/>
            <p14:sldId id="272"/>
            <p14:sldId id="273"/>
            <p14:sldId id="271"/>
            <p14:sldId id="277"/>
            <p14:sldId id="274"/>
            <p14:sldId id="280"/>
            <p14:sldId id="279"/>
            <p14:sldId id="281"/>
            <p14:sldId id="283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660"/>
  </p:normalViewPr>
  <p:slideViewPr>
    <p:cSldViewPr snapToGrid="0">
      <p:cViewPr varScale="1">
        <p:scale>
          <a:sx n="65" d="100"/>
          <a:sy n="65" d="100"/>
        </p:scale>
        <p:origin x="96" y="3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ugenio Soberón Lozano" userId="9c6b5215-0053-4f4a-93a6-201a59217150" providerId="ADAL" clId="{45D2A3BA-5E63-4E5D-9715-845E9CB3ABA9}"/>
    <pc:docChg chg="modSld">
      <pc:chgData name="Eugenio Soberón Lozano" userId="9c6b5215-0053-4f4a-93a6-201a59217150" providerId="ADAL" clId="{45D2A3BA-5E63-4E5D-9715-845E9CB3ABA9}" dt="2020-09-10T00:13:38.131" v="43" actId="20577"/>
      <pc:docMkLst>
        <pc:docMk/>
      </pc:docMkLst>
      <pc:sldChg chg="modSp">
        <pc:chgData name="Eugenio Soberón Lozano" userId="9c6b5215-0053-4f4a-93a6-201a59217150" providerId="ADAL" clId="{45D2A3BA-5E63-4E5D-9715-845E9CB3ABA9}" dt="2020-09-10T00:13:38.131" v="43" actId="20577"/>
        <pc:sldMkLst>
          <pc:docMk/>
          <pc:sldMk cId="2007491488" sldId="271"/>
        </pc:sldMkLst>
        <pc:spChg chg="mod">
          <ac:chgData name="Eugenio Soberón Lozano" userId="9c6b5215-0053-4f4a-93a6-201a59217150" providerId="ADAL" clId="{45D2A3BA-5E63-4E5D-9715-845E9CB3ABA9}" dt="2020-09-10T00:13:38.131" v="43" actId="20577"/>
          <ac:spMkLst>
            <pc:docMk/>
            <pc:sldMk cId="2007491488" sldId="271"/>
            <ac:spMk id="4" creationId="{1ED5D9EA-301B-41CF-ACBB-A1D4256B2E16}"/>
          </ac:spMkLst>
        </pc:spChg>
        <pc:spChg chg="mod">
          <ac:chgData name="Eugenio Soberón Lozano" userId="9c6b5215-0053-4f4a-93a6-201a59217150" providerId="ADAL" clId="{45D2A3BA-5E63-4E5D-9715-845E9CB3ABA9}" dt="2020-09-10T00:13:10.530" v="25" actId="20577"/>
          <ac:spMkLst>
            <pc:docMk/>
            <pc:sldMk cId="2007491488" sldId="271"/>
            <ac:spMk id="6" creationId="{14DB7F48-F397-46E4-A499-83EC3B065A57}"/>
          </ac:spMkLst>
        </pc:spChg>
      </pc:sldChg>
    </pc:docChg>
  </pc:docChgLst>
  <pc:docChgLst>
    <pc:chgData name="Eugenio" userId="9c6b5215-0053-4f4a-93a6-201a59217150" providerId="ADAL" clId="{5450C22B-304C-48A3-B7DE-70F7E8C8099C}"/>
    <pc:docChg chg="undo custSel addSld delSld modSld sldOrd modMainMaster delSection modSection">
      <pc:chgData name="Eugenio" userId="9c6b5215-0053-4f4a-93a6-201a59217150" providerId="ADAL" clId="{5450C22B-304C-48A3-B7DE-70F7E8C8099C}" dt="2020-04-07T00:12:10.279" v="1648" actId="20577"/>
      <pc:docMkLst>
        <pc:docMk/>
      </pc:docMkLst>
      <pc:sldChg chg="ord">
        <pc:chgData name="Eugenio" userId="9c6b5215-0053-4f4a-93a6-201a59217150" providerId="ADAL" clId="{5450C22B-304C-48A3-B7DE-70F7E8C8099C}" dt="2020-04-07T00:05:59.261" v="1279"/>
        <pc:sldMkLst>
          <pc:docMk/>
          <pc:sldMk cId="3175960316" sldId="257"/>
        </pc:sldMkLst>
      </pc:sldChg>
      <pc:sldChg chg="delSp modSp">
        <pc:chgData name="Eugenio" userId="9c6b5215-0053-4f4a-93a6-201a59217150" providerId="ADAL" clId="{5450C22B-304C-48A3-B7DE-70F7E8C8099C}" dt="2020-04-06T23:38:15.091" v="53" actId="478"/>
        <pc:sldMkLst>
          <pc:docMk/>
          <pc:sldMk cId="436348150" sldId="258"/>
        </pc:sldMkLst>
        <pc:spChg chg="del mod">
          <ac:chgData name="Eugenio" userId="9c6b5215-0053-4f4a-93a6-201a59217150" providerId="ADAL" clId="{5450C22B-304C-48A3-B7DE-70F7E8C8099C}" dt="2020-04-06T23:38:15.091" v="53" actId="478"/>
          <ac:spMkLst>
            <pc:docMk/>
            <pc:sldMk cId="436348150" sldId="258"/>
            <ac:spMk id="2" creationId="{A9013F72-4DDA-4B56-B459-E441BA5CD5B1}"/>
          </ac:spMkLst>
        </pc:spChg>
        <pc:spChg chg="mod">
          <ac:chgData name="Eugenio" userId="9c6b5215-0053-4f4a-93a6-201a59217150" providerId="ADAL" clId="{5450C22B-304C-48A3-B7DE-70F7E8C8099C}" dt="2020-04-06T23:38:07.161" v="51" actId="20577"/>
          <ac:spMkLst>
            <pc:docMk/>
            <pc:sldMk cId="436348150" sldId="258"/>
            <ac:spMk id="3" creationId="{0F707538-DE26-4350-89D0-A5A49CD97733}"/>
          </ac:spMkLst>
        </pc:spChg>
      </pc:sldChg>
      <pc:sldChg chg="del">
        <pc:chgData name="Eugenio" userId="9c6b5215-0053-4f4a-93a6-201a59217150" providerId="ADAL" clId="{5450C22B-304C-48A3-B7DE-70F7E8C8099C}" dt="2020-04-06T23:38:34.504" v="55" actId="2696"/>
        <pc:sldMkLst>
          <pc:docMk/>
          <pc:sldMk cId="3023722546" sldId="261"/>
        </pc:sldMkLst>
      </pc:sldChg>
      <pc:sldChg chg="del">
        <pc:chgData name="Eugenio" userId="9c6b5215-0053-4f4a-93a6-201a59217150" providerId="ADAL" clId="{5450C22B-304C-48A3-B7DE-70F7E8C8099C}" dt="2020-04-07T00:05:51.620" v="1274" actId="2696"/>
        <pc:sldMkLst>
          <pc:docMk/>
          <pc:sldMk cId="77254722" sldId="262"/>
        </pc:sldMkLst>
      </pc:sldChg>
      <pc:sldChg chg="del">
        <pc:chgData name="Eugenio" userId="9c6b5215-0053-4f4a-93a6-201a59217150" providerId="ADAL" clId="{5450C22B-304C-48A3-B7DE-70F7E8C8099C}" dt="2020-04-07T00:05:52.788" v="1275" actId="2696"/>
        <pc:sldMkLst>
          <pc:docMk/>
          <pc:sldMk cId="3207089950" sldId="263"/>
        </pc:sldMkLst>
      </pc:sldChg>
      <pc:sldChg chg="del">
        <pc:chgData name="Eugenio" userId="9c6b5215-0053-4f4a-93a6-201a59217150" providerId="ADAL" clId="{5450C22B-304C-48A3-B7DE-70F7E8C8099C}" dt="2020-04-07T00:05:54" v="1276" actId="2696"/>
        <pc:sldMkLst>
          <pc:docMk/>
          <pc:sldMk cId="2607170918" sldId="264"/>
        </pc:sldMkLst>
      </pc:sldChg>
      <pc:sldChg chg="add del ord">
        <pc:chgData name="Eugenio" userId="9c6b5215-0053-4f4a-93a6-201a59217150" providerId="ADAL" clId="{5450C22B-304C-48A3-B7DE-70F7E8C8099C}" dt="2020-04-06T23:39:11.469" v="58" actId="2696"/>
        <pc:sldMkLst>
          <pc:docMk/>
          <pc:sldMk cId="1224363366" sldId="265"/>
        </pc:sldMkLst>
      </pc:sldChg>
      <pc:sldChg chg="delSp modSp add">
        <pc:chgData name="Eugenio" userId="9c6b5215-0053-4f4a-93a6-201a59217150" providerId="ADAL" clId="{5450C22B-304C-48A3-B7DE-70F7E8C8099C}" dt="2020-04-06T23:55:56.062" v="870"/>
        <pc:sldMkLst>
          <pc:docMk/>
          <pc:sldMk cId="2859540709" sldId="265"/>
        </pc:sldMkLst>
        <pc:spChg chg="mod">
          <ac:chgData name="Eugenio" userId="9c6b5215-0053-4f4a-93a6-201a59217150" providerId="ADAL" clId="{5450C22B-304C-48A3-B7DE-70F7E8C8099C}" dt="2020-04-06T23:39:32.917" v="81" actId="122"/>
          <ac:spMkLst>
            <pc:docMk/>
            <pc:sldMk cId="2859540709" sldId="265"/>
            <ac:spMk id="2" creationId="{7A55A468-3A84-45DC-A3DC-685FB19B3004}"/>
          </ac:spMkLst>
        </pc:spChg>
        <pc:spChg chg="mod">
          <ac:chgData name="Eugenio" userId="9c6b5215-0053-4f4a-93a6-201a59217150" providerId="ADAL" clId="{5450C22B-304C-48A3-B7DE-70F7E8C8099C}" dt="2020-04-06T23:55:56.062" v="870"/>
          <ac:spMkLst>
            <pc:docMk/>
            <pc:sldMk cId="2859540709" sldId="265"/>
            <ac:spMk id="3" creationId="{88FF3380-EF3A-4EF0-A356-20CE6EB7FBBD}"/>
          </ac:spMkLst>
        </pc:spChg>
        <pc:spChg chg="del">
          <ac:chgData name="Eugenio" userId="9c6b5215-0053-4f4a-93a6-201a59217150" providerId="ADAL" clId="{5450C22B-304C-48A3-B7DE-70F7E8C8099C}" dt="2020-04-06T23:39:49.492" v="85" actId="478"/>
          <ac:spMkLst>
            <pc:docMk/>
            <pc:sldMk cId="2859540709" sldId="265"/>
            <ac:spMk id="4" creationId="{A4EFC76F-990E-4C7B-86A6-8B37FF3E58E5}"/>
          </ac:spMkLst>
        </pc:spChg>
      </pc:sldChg>
      <pc:sldChg chg="del">
        <pc:chgData name="Eugenio" userId="9c6b5215-0053-4f4a-93a6-201a59217150" providerId="ADAL" clId="{5450C22B-304C-48A3-B7DE-70F7E8C8099C}" dt="2020-04-06T23:38:32.524" v="54" actId="2696"/>
        <pc:sldMkLst>
          <pc:docMk/>
          <pc:sldMk cId="188423757" sldId="266"/>
        </pc:sldMkLst>
      </pc:sldChg>
      <pc:sldChg chg="delSp modSp add">
        <pc:chgData name="Eugenio" userId="9c6b5215-0053-4f4a-93a6-201a59217150" providerId="ADAL" clId="{5450C22B-304C-48A3-B7DE-70F7E8C8099C}" dt="2020-04-06T23:56:25.571" v="872"/>
        <pc:sldMkLst>
          <pc:docMk/>
          <pc:sldMk cId="3289751166" sldId="266"/>
        </pc:sldMkLst>
        <pc:spChg chg="mod">
          <ac:chgData name="Eugenio" userId="9c6b5215-0053-4f4a-93a6-201a59217150" providerId="ADAL" clId="{5450C22B-304C-48A3-B7DE-70F7E8C8099C}" dt="2020-04-06T23:40:59.096" v="125" actId="122"/>
          <ac:spMkLst>
            <pc:docMk/>
            <pc:sldMk cId="3289751166" sldId="266"/>
            <ac:spMk id="2" creationId="{78CB501F-E902-49B6-AA93-C2DBBCDFB87D}"/>
          </ac:spMkLst>
        </pc:spChg>
        <pc:spChg chg="mod">
          <ac:chgData name="Eugenio" userId="9c6b5215-0053-4f4a-93a6-201a59217150" providerId="ADAL" clId="{5450C22B-304C-48A3-B7DE-70F7E8C8099C}" dt="2020-04-06T23:56:25.571" v="872"/>
          <ac:spMkLst>
            <pc:docMk/>
            <pc:sldMk cId="3289751166" sldId="266"/>
            <ac:spMk id="3" creationId="{ADCAD0E2-4B8B-44E2-9A54-C7591DC275AE}"/>
          </ac:spMkLst>
        </pc:spChg>
        <pc:spChg chg="del">
          <ac:chgData name="Eugenio" userId="9c6b5215-0053-4f4a-93a6-201a59217150" providerId="ADAL" clId="{5450C22B-304C-48A3-B7DE-70F7E8C8099C}" dt="2020-04-06T23:54:22.406" v="855" actId="478"/>
          <ac:spMkLst>
            <pc:docMk/>
            <pc:sldMk cId="3289751166" sldId="266"/>
            <ac:spMk id="4" creationId="{B0390F8F-72A2-4AF0-93A0-82744AEFBE16}"/>
          </ac:spMkLst>
        </pc:spChg>
      </pc:sldChg>
      <pc:sldChg chg="delSp modSp add">
        <pc:chgData name="Eugenio" userId="9c6b5215-0053-4f4a-93a6-201a59217150" providerId="ADAL" clId="{5450C22B-304C-48A3-B7DE-70F7E8C8099C}" dt="2020-04-06T23:56:49.873" v="874"/>
        <pc:sldMkLst>
          <pc:docMk/>
          <pc:sldMk cId="2722458577" sldId="267"/>
        </pc:sldMkLst>
        <pc:spChg chg="mod">
          <ac:chgData name="Eugenio" userId="9c6b5215-0053-4f4a-93a6-201a59217150" providerId="ADAL" clId="{5450C22B-304C-48A3-B7DE-70F7E8C8099C}" dt="2020-04-06T23:41:10.692" v="126" actId="122"/>
          <ac:spMkLst>
            <pc:docMk/>
            <pc:sldMk cId="2722458577" sldId="267"/>
            <ac:spMk id="2" creationId="{2B0DF6F6-1366-40B9-932E-CFC49F8859F9}"/>
          </ac:spMkLst>
        </pc:spChg>
        <pc:spChg chg="mod">
          <ac:chgData name="Eugenio" userId="9c6b5215-0053-4f4a-93a6-201a59217150" providerId="ADAL" clId="{5450C22B-304C-48A3-B7DE-70F7E8C8099C}" dt="2020-04-06T23:56:49.873" v="874"/>
          <ac:spMkLst>
            <pc:docMk/>
            <pc:sldMk cId="2722458577" sldId="267"/>
            <ac:spMk id="3" creationId="{4ABA7A2E-EA30-45D0-AB63-301C359A528C}"/>
          </ac:spMkLst>
        </pc:spChg>
        <pc:spChg chg="del">
          <ac:chgData name="Eugenio" userId="9c6b5215-0053-4f4a-93a6-201a59217150" providerId="ADAL" clId="{5450C22B-304C-48A3-B7DE-70F7E8C8099C}" dt="2020-04-06T23:43:17.018" v="198" actId="478"/>
          <ac:spMkLst>
            <pc:docMk/>
            <pc:sldMk cId="2722458577" sldId="267"/>
            <ac:spMk id="4" creationId="{15551E91-8BAD-4954-ACEA-33F71CD4C414}"/>
          </ac:spMkLst>
        </pc:spChg>
      </pc:sldChg>
      <pc:sldChg chg="delSp modSp add">
        <pc:chgData name="Eugenio" userId="9c6b5215-0053-4f4a-93a6-201a59217150" providerId="ADAL" clId="{5450C22B-304C-48A3-B7DE-70F7E8C8099C}" dt="2020-04-06T23:43:25.153" v="199" actId="313"/>
        <pc:sldMkLst>
          <pc:docMk/>
          <pc:sldMk cId="1716460369" sldId="268"/>
        </pc:sldMkLst>
        <pc:spChg chg="mod">
          <ac:chgData name="Eugenio" userId="9c6b5215-0053-4f4a-93a6-201a59217150" providerId="ADAL" clId="{5450C22B-304C-48A3-B7DE-70F7E8C8099C}" dt="2020-04-06T23:43:01.635" v="193" actId="122"/>
          <ac:spMkLst>
            <pc:docMk/>
            <pc:sldMk cId="1716460369" sldId="268"/>
            <ac:spMk id="2" creationId="{6CE32D31-33F1-46C2-9FF9-FF9A86DAE0EF}"/>
          </ac:spMkLst>
        </pc:spChg>
        <pc:spChg chg="mod">
          <ac:chgData name="Eugenio" userId="9c6b5215-0053-4f4a-93a6-201a59217150" providerId="ADAL" clId="{5450C22B-304C-48A3-B7DE-70F7E8C8099C}" dt="2020-04-06T23:43:25.153" v="199" actId="313"/>
          <ac:spMkLst>
            <pc:docMk/>
            <pc:sldMk cId="1716460369" sldId="268"/>
            <ac:spMk id="3" creationId="{BB178034-AB2F-4F26-BABD-98ED8A236CBC}"/>
          </ac:spMkLst>
        </pc:spChg>
        <pc:spChg chg="del">
          <ac:chgData name="Eugenio" userId="9c6b5215-0053-4f4a-93a6-201a59217150" providerId="ADAL" clId="{5450C22B-304C-48A3-B7DE-70F7E8C8099C}" dt="2020-04-06T23:43:12.122" v="196" actId="478"/>
          <ac:spMkLst>
            <pc:docMk/>
            <pc:sldMk cId="1716460369" sldId="268"/>
            <ac:spMk id="4" creationId="{DE6523F5-A805-46C9-BBFE-AA1679E3CA31}"/>
          </ac:spMkLst>
        </pc:spChg>
      </pc:sldChg>
      <pc:sldChg chg="delSp modSp add ord">
        <pc:chgData name="Eugenio" userId="9c6b5215-0053-4f4a-93a6-201a59217150" providerId="ADAL" clId="{5450C22B-304C-48A3-B7DE-70F7E8C8099C}" dt="2020-04-06T23:57:05.532" v="878" actId="27636"/>
        <pc:sldMkLst>
          <pc:docMk/>
          <pc:sldMk cId="2660030003" sldId="269"/>
        </pc:sldMkLst>
        <pc:spChg chg="mod">
          <ac:chgData name="Eugenio" userId="9c6b5215-0053-4f4a-93a6-201a59217150" providerId="ADAL" clId="{5450C22B-304C-48A3-B7DE-70F7E8C8099C}" dt="2020-04-06T23:43:32.951" v="200" actId="122"/>
          <ac:spMkLst>
            <pc:docMk/>
            <pc:sldMk cId="2660030003" sldId="269"/>
            <ac:spMk id="2" creationId="{6CE32D31-33F1-46C2-9FF9-FF9A86DAE0EF}"/>
          </ac:spMkLst>
        </pc:spChg>
        <pc:spChg chg="mod">
          <ac:chgData name="Eugenio" userId="9c6b5215-0053-4f4a-93a6-201a59217150" providerId="ADAL" clId="{5450C22B-304C-48A3-B7DE-70F7E8C8099C}" dt="2020-04-06T23:57:05.532" v="878" actId="27636"/>
          <ac:spMkLst>
            <pc:docMk/>
            <pc:sldMk cId="2660030003" sldId="269"/>
            <ac:spMk id="3" creationId="{BB178034-AB2F-4F26-BABD-98ED8A236CBC}"/>
          </ac:spMkLst>
        </pc:spChg>
        <pc:spChg chg="del">
          <ac:chgData name="Eugenio" userId="9c6b5215-0053-4f4a-93a6-201a59217150" providerId="ADAL" clId="{5450C22B-304C-48A3-B7DE-70F7E8C8099C}" dt="2020-04-06T23:43:14.481" v="197" actId="478"/>
          <ac:spMkLst>
            <pc:docMk/>
            <pc:sldMk cId="2660030003" sldId="269"/>
            <ac:spMk id="4" creationId="{DE6523F5-A805-46C9-BBFE-AA1679E3CA31}"/>
          </ac:spMkLst>
        </pc:spChg>
      </pc:sldChg>
      <pc:sldChg chg="modSp add del">
        <pc:chgData name="Eugenio" userId="9c6b5215-0053-4f4a-93a6-201a59217150" providerId="ADAL" clId="{5450C22B-304C-48A3-B7DE-70F7E8C8099C}" dt="2020-04-06T23:47:38.004" v="505" actId="2696"/>
        <pc:sldMkLst>
          <pc:docMk/>
          <pc:sldMk cId="362266562" sldId="270"/>
        </pc:sldMkLst>
        <pc:spChg chg="mod">
          <ac:chgData name="Eugenio" userId="9c6b5215-0053-4f4a-93a6-201a59217150" providerId="ADAL" clId="{5450C22B-304C-48A3-B7DE-70F7E8C8099C}" dt="2020-04-06T23:44:02.009" v="218" actId="122"/>
          <ac:spMkLst>
            <pc:docMk/>
            <pc:sldMk cId="362266562" sldId="270"/>
            <ac:spMk id="2" creationId="{8C56240A-01B1-4589-AE58-740E27903B20}"/>
          </ac:spMkLst>
        </pc:spChg>
      </pc:sldChg>
      <pc:sldChg chg="delSp modSp add ord">
        <pc:chgData name="Eugenio" userId="9c6b5215-0053-4f4a-93a6-201a59217150" providerId="ADAL" clId="{5450C22B-304C-48A3-B7DE-70F7E8C8099C}" dt="2020-04-06T23:52:49.609" v="828" actId="255"/>
        <pc:sldMkLst>
          <pc:docMk/>
          <pc:sldMk cId="2007491488" sldId="271"/>
        </pc:sldMkLst>
        <pc:spChg chg="mod">
          <ac:chgData name="Eugenio" userId="9c6b5215-0053-4f4a-93a6-201a59217150" providerId="ADAL" clId="{5450C22B-304C-48A3-B7DE-70F7E8C8099C}" dt="2020-04-06T23:44:21.031" v="239" actId="20577"/>
          <ac:spMkLst>
            <pc:docMk/>
            <pc:sldMk cId="2007491488" sldId="271"/>
            <ac:spMk id="2" creationId="{F32D18E7-C7AC-4A83-A57D-913DA7BF4F21}"/>
          </ac:spMkLst>
        </pc:spChg>
        <pc:spChg chg="del">
          <ac:chgData name="Eugenio" userId="9c6b5215-0053-4f4a-93a6-201a59217150" providerId="ADAL" clId="{5450C22B-304C-48A3-B7DE-70F7E8C8099C}" dt="2020-04-06T23:44:26.527" v="240" actId="478"/>
          <ac:spMkLst>
            <pc:docMk/>
            <pc:sldMk cId="2007491488" sldId="271"/>
            <ac:spMk id="3" creationId="{17842F84-0888-4A63-8623-378A40C8605A}"/>
          </ac:spMkLst>
        </pc:spChg>
        <pc:spChg chg="mod">
          <ac:chgData name="Eugenio" userId="9c6b5215-0053-4f4a-93a6-201a59217150" providerId="ADAL" clId="{5450C22B-304C-48A3-B7DE-70F7E8C8099C}" dt="2020-04-06T23:52:34.133" v="824" actId="255"/>
          <ac:spMkLst>
            <pc:docMk/>
            <pc:sldMk cId="2007491488" sldId="271"/>
            <ac:spMk id="4" creationId="{1ED5D9EA-301B-41CF-ACBB-A1D4256B2E16}"/>
          </ac:spMkLst>
        </pc:spChg>
        <pc:spChg chg="del">
          <ac:chgData name="Eugenio" userId="9c6b5215-0053-4f4a-93a6-201a59217150" providerId="ADAL" clId="{5450C22B-304C-48A3-B7DE-70F7E8C8099C}" dt="2020-04-06T23:44:28.435" v="241" actId="478"/>
          <ac:spMkLst>
            <pc:docMk/>
            <pc:sldMk cId="2007491488" sldId="271"/>
            <ac:spMk id="5" creationId="{9602650B-D064-4B1D-83A2-A7C13DA476FF}"/>
          </ac:spMkLst>
        </pc:spChg>
        <pc:spChg chg="mod">
          <ac:chgData name="Eugenio" userId="9c6b5215-0053-4f4a-93a6-201a59217150" providerId="ADAL" clId="{5450C22B-304C-48A3-B7DE-70F7E8C8099C}" dt="2020-04-06T23:52:49.609" v="828" actId="255"/>
          <ac:spMkLst>
            <pc:docMk/>
            <pc:sldMk cId="2007491488" sldId="271"/>
            <ac:spMk id="6" creationId="{14DB7F48-F397-46E4-A499-83EC3B065A57}"/>
          </ac:spMkLst>
        </pc:spChg>
        <pc:spChg chg="del">
          <ac:chgData name="Eugenio" userId="9c6b5215-0053-4f4a-93a6-201a59217150" providerId="ADAL" clId="{5450C22B-304C-48A3-B7DE-70F7E8C8099C}" dt="2020-04-06T23:52:38.805" v="825" actId="478"/>
          <ac:spMkLst>
            <pc:docMk/>
            <pc:sldMk cId="2007491488" sldId="271"/>
            <ac:spMk id="7" creationId="{EFD09879-B42E-4370-AA64-A1A2FDB6F613}"/>
          </ac:spMkLst>
        </pc:spChg>
      </pc:sldChg>
      <pc:sldChg chg="delSp modSp add ord">
        <pc:chgData name="Eugenio" userId="9c6b5215-0053-4f4a-93a6-201a59217150" providerId="ADAL" clId="{5450C22B-304C-48A3-B7DE-70F7E8C8099C}" dt="2020-04-06T23:51:51.611" v="812" actId="2711"/>
        <pc:sldMkLst>
          <pc:docMk/>
          <pc:sldMk cId="1183656364" sldId="272"/>
        </pc:sldMkLst>
        <pc:spChg chg="mod">
          <ac:chgData name="Eugenio" userId="9c6b5215-0053-4f4a-93a6-201a59217150" providerId="ADAL" clId="{5450C22B-304C-48A3-B7DE-70F7E8C8099C}" dt="2020-04-06T23:47:55.020" v="535" actId="122"/>
          <ac:spMkLst>
            <pc:docMk/>
            <pc:sldMk cId="1183656364" sldId="272"/>
            <ac:spMk id="2" creationId="{98AB3419-4FF7-4037-944C-F866D4B6A48E}"/>
          </ac:spMkLst>
        </pc:spChg>
        <pc:spChg chg="mod">
          <ac:chgData name="Eugenio" userId="9c6b5215-0053-4f4a-93a6-201a59217150" providerId="ADAL" clId="{5450C22B-304C-48A3-B7DE-70F7E8C8099C}" dt="2020-04-06T23:51:51.611" v="812" actId="2711"/>
          <ac:spMkLst>
            <pc:docMk/>
            <pc:sldMk cId="1183656364" sldId="272"/>
            <ac:spMk id="3" creationId="{B81A9109-FB68-4967-8812-7E5EA4CF3C6D}"/>
          </ac:spMkLst>
        </pc:spChg>
        <pc:spChg chg="del mod">
          <ac:chgData name="Eugenio" userId="9c6b5215-0053-4f4a-93a6-201a59217150" providerId="ADAL" clId="{5450C22B-304C-48A3-B7DE-70F7E8C8099C}" dt="2020-04-06T23:48:07.525" v="539" actId="478"/>
          <ac:spMkLst>
            <pc:docMk/>
            <pc:sldMk cId="1183656364" sldId="272"/>
            <ac:spMk id="4" creationId="{38AE1CC0-05CD-4558-B30A-2AE0406C152A}"/>
          </ac:spMkLst>
        </pc:spChg>
      </pc:sldChg>
      <pc:sldChg chg="delSp modSp add ord">
        <pc:chgData name="Eugenio" userId="9c6b5215-0053-4f4a-93a6-201a59217150" providerId="ADAL" clId="{5450C22B-304C-48A3-B7DE-70F7E8C8099C}" dt="2020-04-06T23:52:09.253" v="817" actId="20577"/>
        <pc:sldMkLst>
          <pc:docMk/>
          <pc:sldMk cId="2241818641" sldId="273"/>
        </pc:sldMkLst>
        <pc:spChg chg="mod">
          <ac:chgData name="Eugenio" userId="9c6b5215-0053-4f4a-93a6-201a59217150" providerId="ADAL" clId="{5450C22B-304C-48A3-B7DE-70F7E8C8099C}" dt="2020-04-06T23:48:56.311" v="569" actId="122"/>
          <ac:spMkLst>
            <pc:docMk/>
            <pc:sldMk cId="2241818641" sldId="273"/>
            <ac:spMk id="2" creationId="{72756599-1628-4A6F-A9F6-C391B435DE0C}"/>
          </ac:spMkLst>
        </pc:spChg>
        <pc:spChg chg="mod">
          <ac:chgData name="Eugenio" userId="9c6b5215-0053-4f4a-93a6-201a59217150" providerId="ADAL" clId="{5450C22B-304C-48A3-B7DE-70F7E8C8099C}" dt="2020-04-06T23:52:09.253" v="817" actId="20577"/>
          <ac:spMkLst>
            <pc:docMk/>
            <pc:sldMk cId="2241818641" sldId="273"/>
            <ac:spMk id="3" creationId="{31F60B00-99B6-4E33-98C8-977F92CB5F5B}"/>
          </ac:spMkLst>
        </pc:spChg>
        <pc:spChg chg="del">
          <ac:chgData name="Eugenio" userId="9c6b5215-0053-4f4a-93a6-201a59217150" providerId="ADAL" clId="{5450C22B-304C-48A3-B7DE-70F7E8C8099C}" dt="2020-04-06T23:49:02.920" v="571" actId="478"/>
          <ac:spMkLst>
            <pc:docMk/>
            <pc:sldMk cId="2241818641" sldId="273"/>
            <ac:spMk id="4" creationId="{81DB9B80-D94F-42FA-8884-207324AF5D77}"/>
          </ac:spMkLst>
        </pc:spChg>
      </pc:sldChg>
      <pc:sldChg chg="delSp modSp add">
        <pc:chgData name="Eugenio" userId="9c6b5215-0053-4f4a-93a6-201a59217150" providerId="ADAL" clId="{5450C22B-304C-48A3-B7DE-70F7E8C8099C}" dt="2020-04-06T23:54:05.159" v="853" actId="478"/>
        <pc:sldMkLst>
          <pc:docMk/>
          <pc:sldMk cId="3422059008" sldId="274"/>
        </pc:sldMkLst>
        <pc:spChg chg="mod">
          <ac:chgData name="Eugenio" userId="9c6b5215-0053-4f4a-93a6-201a59217150" providerId="ADAL" clId="{5450C22B-304C-48A3-B7DE-70F7E8C8099C}" dt="2020-04-06T23:49:16.622" v="575" actId="122"/>
          <ac:spMkLst>
            <pc:docMk/>
            <pc:sldMk cId="3422059008" sldId="274"/>
            <ac:spMk id="2" creationId="{7CE31A80-7F3C-42AE-AEB2-AE4A529270A0}"/>
          </ac:spMkLst>
        </pc:spChg>
        <pc:spChg chg="mod">
          <ac:chgData name="Eugenio" userId="9c6b5215-0053-4f4a-93a6-201a59217150" providerId="ADAL" clId="{5450C22B-304C-48A3-B7DE-70F7E8C8099C}" dt="2020-04-06T23:54:00.115" v="852" actId="27636"/>
          <ac:spMkLst>
            <pc:docMk/>
            <pc:sldMk cId="3422059008" sldId="274"/>
            <ac:spMk id="3" creationId="{8377D3BD-6FC6-4951-974F-098477637F18}"/>
          </ac:spMkLst>
        </pc:spChg>
        <pc:spChg chg="del">
          <ac:chgData name="Eugenio" userId="9c6b5215-0053-4f4a-93a6-201a59217150" providerId="ADAL" clId="{5450C22B-304C-48A3-B7DE-70F7E8C8099C}" dt="2020-04-06T23:54:05.159" v="853" actId="478"/>
          <ac:spMkLst>
            <pc:docMk/>
            <pc:sldMk cId="3422059008" sldId="274"/>
            <ac:spMk id="4" creationId="{796DB65D-7F2C-4D9D-8AAF-56298ADC8914}"/>
          </ac:spMkLst>
        </pc:spChg>
      </pc:sldChg>
      <pc:sldChg chg="add del">
        <pc:chgData name="Eugenio" userId="9c6b5215-0053-4f4a-93a6-201a59217150" providerId="ADAL" clId="{5450C22B-304C-48A3-B7DE-70F7E8C8099C}" dt="2020-04-06T23:49:49.180" v="578" actId="2696"/>
        <pc:sldMkLst>
          <pc:docMk/>
          <pc:sldMk cId="633155448" sldId="275"/>
        </pc:sldMkLst>
      </pc:sldChg>
      <pc:sldChg chg="addSp delSp modSp add">
        <pc:chgData name="Eugenio" userId="9c6b5215-0053-4f4a-93a6-201a59217150" providerId="ADAL" clId="{5450C22B-304C-48A3-B7DE-70F7E8C8099C}" dt="2020-04-06T23:50:33.898" v="711" actId="20577"/>
        <pc:sldMkLst>
          <pc:docMk/>
          <pc:sldMk cId="3424069833" sldId="276"/>
        </pc:sldMkLst>
        <pc:spChg chg="mod">
          <ac:chgData name="Eugenio" userId="9c6b5215-0053-4f4a-93a6-201a59217150" providerId="ADAL" clId="{5450C22B-304C-48A3-B7DE-70F7E8C8099C}" dt="2020-04-06T23:49:55.746" v="603" actId="20577"/>
          <ac:spMkLst>
            <pc:docMk/>
            <pc:sldMk cId="3424069833" sldId="276"/>
            <ac:spMk id="2" creationId="{0BDA89BF-549D-418A-B04F-F95179FADEC2}"/>
          </ac:spMkLst>
        </pc:spChg>
        <pc:spChg chg="add del mod">
          <ac:chgData name="Eugenio" userId="9c6b5215-0053-4f4a-93a6-201a59217150" providerId="ADAL" clId="{5450C22B-304C-48A3-B7DE-70F7E8C8099C}" dt="2020-04-06T23:50:33.898" v="711" actId="20577"/>
          <ac:spMkLst>
            <pc:docMk/>
            <pc:sldMk cId="3424069833" sldId="276"/>
            <ac:spMk id="3" creationId="{36215C7E-C42A-4EEF-BBEF-2653F81FEBE3}"/>
          </ac:spMkLst>
        </pc:spChg>
      </pc:sldChg>
      <pc:sldChg chg="add del">
        <pc:chgData name="Eugenio" userId="9c6b5215-0053-4f4a-93a6-201a59217150" providerId="ADAL" clId="{5450C22B-304C-48A3-B7DE-70F7E8C8099C}" dt="2020-04-06T23:50:46.535" v="714" actId="2696"/>
        <pc:sldMkLst>
          <pc:docMk/>
          <pc:sldMk cId="2260641324" sldId="277"/>
        </pc:sldMkLst>
      </pc:sldChg>
      <pc:sldChg chg="modSp add">
        <pc:chgData name="Eugenio" userId="9c6b5215-0053-4f4a-93a6-201a59217150" providerId="ADAL" clId="{5450C22B-304C-48A3-B7DE-70F7E8C8099C}" dt="2020-04-06T23:51:22.651" v="811" actId="20577"/>
        <pc:sldMkLst>
          <pc:docMk/>
          <pc:sldMk cId="2662870246" sldId="277"/>
        </pc:sldMkLst>
        <pc:spChg chg="mod">
          <ac:chgData name="Eugenio" userId="9c6b5215-0053-4f4a-93a6-201a59217150" providerId="ADAL" clId="{5450C22B-304C-48A3-B7DE-70F7E8C8099C}" dt="2020-04-06T23:51:04.626" v="724" actId="20577"/>
          <ac:spMkLst>
            <pc:docMk/>
            <pc:sldMk cId="2662870246" sldId="277"/>
            <ac:spMk id="2" creationId="{FC98B319-90F7-4A5C-B59A-A5FF07B8F3F9}"/>
          </ac:spMkLst>
        </pc:spChg>
        <pc:spChg chg="mod">
          <ac:chgData name="Eugenio" userId="9c6b5215-0053-4f4a-93a6-201a59217150" providerId="ADAL" clId="{5450C22B-304C-48A3-B7DE-70F7E8C8099C}" dt="2020-04-06T23:51:22.651" v="811" actId="20577"/>
          <ac:spMkLst>
            <pc:docMk/>
            <pc:sldMk cId="2662870246" sldId="277"/>
            <ac:spMk id="3" creationId="{61851FC0-E737-4069-A29F-811FDB363869}"/>
          </ac:spMkLst>
        </pc:spChg>
      </pc:sldChg>
      <pc:sldChg chg="modSp add del">
        <pc:chgData name="Eugenio" userId="9c6b5215-0053-4f4a-93a6-201a59217150" providerId="ADAL" clId="{5450C22B-304C-48A3-B7DE-70F7E8C8099C}" dt="2020-04-07T00:05:49.376" v="1273" actId="2696"/>
        <pc:sldMkLst>
          <pc:docMk/>
          <pc:sldMk cId="56284707" sldId="278"/>
        </pc:sldMkLst>
        <pc:spChg chg="mod">
          <ac:chgData name="Eugenio" userId="9c6b5215-0053-4f4a-93a6-201a59217150" providerId="ADAL" clId="{5450C22B-304C-48A3-B7DE-70F7E8C8099C}" dt="2020-04-06T23:59:11.500" v="945" actId="122"/>
          <ac:spMkLst>
            <pc:docMk/>
            <pc:sldMk cId="56284707" sldId="278"/>
            <ac:spMk id="2" creationId="{2A5CF566-BCC4-4383-A816-72B830A86EA5}"/>
          </ac:spMkLst>
        </pc:spChg>
      </pc:sldChg>
      <pc:sldChg chg="delSp modSp add">
        <pc:chgData name="Eugenio" userId="9c6b5215-0053-4f4a-93a6-201a59217150" providerId="ADAL" clId="{5450C22B-304C-48A3-B7DE-70F7E8C8099C}" dt="2020-04-06T23:54:13.646" v="854" actId="478"/>
        <pc:sldMkLst>
          <pc:docMk/>
          <pc:sldMk cId="3415349738" sldId="279"/>
        </pc:sldMkLst>
        <pc:spChg chg="mod">
          <ac:chgData name="Eugenio" userId="9c6b5215-0053-4f4a-93a6-201a59217150" providerId="ADAL" clId="{5450C22B-304C-48A3-B7DE-70F7E8C8099C}" dt="2020-04-06T23:53:26.452" v="845" actId="20577"/>
          <ac:spMkLst>
            <pc:docMk/>
            <pc:sldMk cId="3415349738" sldId="279"/>
            <ac:spMk id="2" creationId="{C50D2996-B047-4A92-B7C2-1A8579BF4488}"/>
          </ac:spMkLst>
        </pc:spChg>
        <pc:spChg chg="mod">
          <ac:chgData name="Eugenio" userId="9c6b5215-0053-4f4a-93a6-201a59217150" providerId="ADAL" clId="{5450C22B-304C-48A3-B7DE-70F7E8C8099C}" dt="2020-04-06T23:53:52.266" v="850" actId="14100"/>
          <ac:spMkLst>
            <pc:docMk/>
            <pc:sldMk cId="3415349738" sldId="279"/>
            <ac:spMk id="3" creationId="{E2F606FD-5164-463C-B8FB-214581EBEED6}"/>
          </ac:spMkLst>
        </pc:spChg>
        <pc:spChg chg="del">
          <ac:chgData name="Eugenio" userId="9c6b5215-0053-4f4a-93a6-201a59217150" providerId="ADAL" clId="{5450C22B-304C-48A3-B7DE-70F7E8C8099C}" dt="2020-04-06T23:54:13.646" v="854" actId="478"/>
          <ac:spMkLst>
            <pc:docMk/>
            <pc:sldMk cId="3415349738" sldId="279"/>
            <ac:spMk id="4" creationId="{8573312D-4BE1-4BC5-B98A-0E435B8A05DD}"/>
          </ac:spMkLst>
        </pc:spChg>
      </pc:sldChg>
      <pc:sldChg chg="delSp modSp add">
        <pc:chgData name="Eugenio" userId="9c6b5215-0053-4f4a-93a6-201a59217150" providerId="ADAL" clId="{5450C22B-304C-48A3-B7DE-70F7E8C8099C}" dt="2020-04-07T00:11:18.008" v="1643" actId="478"/>
        <pc:sldMkLst>
          <pc:docMk/>
          <pc:sldMk cId="3906772178" sldId="280"/>
        </pc:sldMkLst>
        <pc:spChg chg="mod">
          <ac:chgData name="Eugenio" userId="9c6b5215-0053-4f4a-93a6-201a59217150" providerId="ADAL" clId="{5450C22B-304C-48A3-B7DE-70F7E8C8099C}" dt="2020-04-06T23:57:44.829" v="913" actId="122"/>
          <ac:spMkLst>
            <pc:docMk/>
            <pc:sldMk cId="3906772178" sldId="280"/>
            <ac:spMk id="2" creationId="{54C0C8A9-DDAA-4BB9-8B09-4196DC91AB4E}"/>
          </ac:spMkLst>
        </pc:spChg>
        <pc:spChg chg="mod">
          <ac:chgData name="Eugenio" userId="9c6b5215-0053-4f4a-93a6-201a59217150" providerId="ADAL" clId="{5450C22B-304C-48A3-B7DE-70F7E8C8099C}" dt="2020-04-06T23:57:56.500" v="916" actId="27636"/>
          <ac:spMkLst>
            <pc:docMk/>
            <pc:sldMk cId="3906772178" sldId="280"/>
            <ac:spMk id="3" creationId="{505E9D7E-D8B7-411C-A6D4-C96712907EB7}"/>
          </ac:spMkLst>
        </pc:spChg>
        <pc:spChg chg="del">
          <ac:chgData name="Eugenio" userId="9c6b5215-0053-4f4a-93a6-201a59217150" providerId="ADAL" clId="{5450C22B-304C-48A3-B7DE-70F7E8C8099C}" dt="2020-04-07T00:11:18.008" v="1643" actId="478"/>
          <ac:spMkLst>
            <pc:docMk/>
            <pc:sldMk cId="3906772178" sldId="280"/>
            <ac:spMk id="4" creationId="{848B0A11-EEE0-4C5C-99D5-0C921D8017F1}"/>
          </ac:spMkLst>
        </pc:spChg>
      </pc:sldChg>
      <pc:sldChg chg="delSp modSp add">
        <pc:chgData name="Eugenio" userId="9c6b5215-0053-4f4a-93a6-201a59217150" providerId="ADAL" clId="{5450C22B-304C-48A3-B7DE-70F7E8C8099C}" dt="2020-04-07T00:11:13.229" v="1642" actId="478"/>
        <pc:sldMkLst>
          <pc:docMk/>
          <pc:sldMk cId="3526210022" sldId="281"/>
        </pc:sldMkLst>
        <pc:spChg chg="mod">
          <ac:chgData name="Eugenio" userId="9c6b5215-0053-4f4a-93a6-201a59217150" providerId="ADAL" clId="{5450C22B-304C-48A3-B7DE-70F7E8C8099C}" dt="2020-04-06T23:59:52.616" v="989" actId="122"/>
          <ac:spMkLst>
            <pc:docMk/>
            <pc:sldMk cId="3526210022" sldId="281"/>
            <ac:spMk id="2" creationId="{D506CBC9-6152-4F88-8797-D3A7BC308810}"/>
          </ac:spMkLst>
        </pc:spChg>
        <pc:spChg chg="mod">
          <ac:chgData name="Eugenio" userId="9c6b5215-0053-4f4a-93a6-201a59217150" providerId="ADAL" clId="{5450C22B-304C-48A3-B7DE-70F7E8C8099C}" dt="2020-04-07T00:00:54.756" v="1066" actId="179"/>
          <ac:spMkLst>
            <pc:docMk/>
            <pc:sldMk cId="3526210022" sldId="281"/>
            <ac:spMk id="3" creationId="{7116292E-6C9C-45F8-B360-5CFE9695F45A}"/>
          </ac:spMkLst>
        </pc:spChg>
        <pc:spChg chg="mod">
          <ac:chgData name="Eugenio" userId="9c6b5215-0053-4f4a-93a6-201a59217150" providerId="ADAL" clId="{5450C22B-304C-48A3-B7DE-70F7E8C8099C}" dt="2020-04-07T00:01:48.879" v="1181" actId="179"/>
          <ac:spMkLst>
            <pc:docMk/>
            <pc:sldMk cId="3526210022" sldId="281"/>
            <ac:spMk id="4" creationId="{3320496B-8BDE-4833-973D-D1F57DDFB928}"/>
          </ac:spMkLst>
        </pc:spChg>
        <pc:spChg chg="del">
          <ac:chgData name="Eugenio" userId="9c6b5215-0053-4f4a-93a6-201a59217150" providerId="ADAL" clId="{5450C22B-304C-48A3-B7DE-70F7E8C8099C}" dt="2020-04-07T00:11:13.229" v="1642" actId="478"/>
          <ac:spMkLst>
            <pc:docMk/>
            <pc:sldMk cId="3526210022" sldId="281"/>
            <ac:spMk id="5" creationId="{433D7113-8EBE-4985-8A3C-92D6D4AB24B2}"/>
          </ac:spMkLst>
        </pc:spChg>
      </pc:sldChg>
      <pc:sldChg chg="add del">
        <pc:chgData name="Eugenio" userId="9c6b5215-0053-4f4a-93a6-201a59217150" providerId="ADAL" clId="{5450C22B-304C-48A3-B7DE-70F7E8C8099C}" dt="2020-04-07T00:05:47.344" v="1272" actId="2696"/>
        <pc:sldMkLst>
          <pc:docMk/>
          <pc:sldMk cId="398349824" sldId="282"/>
        </pc:sldMkLst>
      </pc:sldChg>
      <pc:sldChg chg="addSp delSp modSp add">
        <pc:chgData name="Eugenio" userId="9c6b5215-0053-4f4a-93a6-201a59217150" providerId="ADAL" clId="{5450C22B-304C-48A3-B7DE-70F7E8C8099C}" dt="2020-04-07T00:05:41.060" v="1271" actId="478"/>
        <pc:sldMkLst>
          <pc:docMk/>
          <pc:sldMk cId="233196611" sldId="283"/>
        </pc:sldMkLst>
        <pc:spChg chg="mod">
          <ac:chgData name="Eugenio" userId="9c6b5215-0053-4f4a-93a6-201a59217150" providerId="ADAL" clId="{5450C22B-304C-48A3-B7DE-70F7E8C8099C}" dt="2020-04-07T00:02:26.028" v="1208" actId="122"/>
          <ac:spMkLst>
            <pc:docMk/>
            <pc:sldMk cId="233196611" sldId="283"/>
            <ac:spMk id="2" creationId="{C4919AE5-AC56-4C18-9E8C-7EC784EA0054}"/>
          </ac:spMkLst>
        </pc:spChg>
        <pc:spChg chg="del">
          <ac:chgData name="Eugenio" userId="9c6b5215-0053-4f4a-93a6-201a59217150" providerId="ADAL" clId="{5450C22B-304C-48A3-B7DE-70F7E8C8099C}" dt="2020-04-07T00:05:41.060" v="1271" actId="478"/>
          <ac:spMkLst>
            <pc:docMk/>
            <pc:sldMk cId="233196611" sldId="283"/>
            <ac:spMk id="3" creationId="{5CA6F5E8-9A4F-4627-BEF8-C438F757A839}"/>
          </ac:spMkLst>
        </pc:spChg>
        <pc:spChg chg="add mod">
          <ac:chgData name="Eugenio" userId="9c6b5215-0053-4f4a-93a6-201a59217150" providerId="ADAL" clId="{5450C22B-304C-48A3-B7DE-70F7E8C8099C}" dt="2020-04-07T00:04:59.952" v="1250"/>
          <ac:spMkLst>
            <pc:docMk/>
            <pc:sldMk cId="233196611" sldId="283"/>
            <ac:spMk id="5" creationId="{E96D603D-2C99-480B-9399-D00EEFF393FE}"/>
          </ac:spMkLst>
        </pc:spChg>
        <pc:spChg chg="add mod">
          <ac:chgData name="Eugenio" userId="9c6b5215-0053-4f4a-93a6-201a59217150" providerId="ADAL" clId="{5450C22B-304C-48A3-B7DE-70F7E8C8099C}" dt="2020-04-07T00:05:31.378" v="1270" actId="1076"/>
          <ac:spMkLst>
            <pc:docMk/>
            <pc:sldMk cId="233196611" sldId="283"/>
            <ac:spMk id="6" creationId="{D8228C64-07C0-4FF2-8C13-A5745830BCD4}"/>
          </ac:spMkLst>
        </pc:spChg>
        <pc:spChg chg="add del mod">
          <ac:chgData name="Eugenio" userId="9c6b5215-0053-4f4a-93a6-201a59217150" providerId="ADAL" clId="{5450C22B-304C-48A3-B7DE-70F7E8C8099C}" dt="2020-04-07T00:04:13.285" v="1235"/>
          <ac:spMkLst>
            <pc:docMk/>
            <pc:sldMk cId="233196611" sldId="283"/>
            <ac:spMk id="7" creationId="{12D16D83-6A48-4B78-AEE3-3C7E582B5311}"/>
          </ac:spMkLst>
        </pc:spChg>
        <pc:spChg chg="add mod">
          <ac:chgData name="Eugenio" userId="9c6b5215-0053-4f4a-93a6-201a59217150" providerId="ADAL" clId="{5450C22B-304C-48A3-B7DE-70F7E8C8099C}" dt="2020-04-07T00:05:26.928" v="1269" actId="2711"/>
          <ac:spMkLst>
            <pc:docMk/>
            <pc:sldMk cId="233196611" sldId="283"/>
            <ac:spMk id="8" creationId="{853F38A1-7E2F-4B3C-9AB5-535B956568A3}"/>
          </ac:spMkLst>
        </pc:spChg>
      </pc:sldChg>
      <pc:sldMasterChg chg="modSldLayout">
        <pc:chgData name="Eugenio" userId="9c6b5215-0053-4f4a-93a6-201a59217150" providerId="ADAL" clId="{5450C22B-304C-48A3-B7DE-70F7E8C8099C}" dt="2020-04-07T00:12:10.279" v="1648" actId="20577"/>
        <pc:sldMasterMkLst>
          <pc:docMk/>
          <pc:sldMasterMk cId="2876062342" sldId="2147483648"/>
        </pc:sldMasterMkLst>
        <pc:sldLayoutChg chg="modSp">
          <pc:chgData name="Eugenio" userId="9c6b5215-0053-4f4a-93a6-201a59217150" providerId="ADAL" clId="{5450C22B-304C-48A3-B7DE-70F7E8C8099C}" dt="2020-04-07T00:12:10.279" v="1648" actId="20577"/>
          <pc:sldLayoutMkLst>
            <pc:docMk/>
            <pc:sldMasterMk cId="2876062342" sldId="2147483648"/>
            <pc:sldLayoutMk cId="2770107526" sldId="2147483717"/>
          </pc:sldLayoutMkLst>
          <pc:spChg chg="mod">
            <ac:chgData name="Eugenio" userId="9c6b5215-0053-4f4a-93a6-201a59217150" providerId="ADAL" clId="{5450C22B-304C-48A3-B7DE-70F7E8C8099C}" dt="2020-04-07T00:09:37.543" v="1619" actId="1037"/>
            <ac:spMkLst>
              <pc:docMk/>
              <pc:sldMasterMk cId="2876062342" sldId="2147483648"/>
              <pc:sldLayoutMk cId="2770107526" sldId="2147483717"/>
              <ac:spMk id="7" creationId="{CCE997CB-CCE0-4EB7-83B0-251169A8ED45}"/>
            </ac:spMkLst>
          </pc:spChg>
          <pc:spChg chg="mod">
            <ac:chgData name="Eugenio" userId="9c6b5215-0053-4f4a-93a6-201a59217150" providerId="ADAL" clId="{5450C22B-304C-48A3-B7DE-70F7E8C8099C}" dt="2020-04-07T00:09:37.543" v="1619" actId="1037"/>
            <ac:spMkLst>
              <pc:docMk/>
              <pc:sldMasterMk cId="2876062342" sldId="2147483648"/>
              <pc:sldLayoutMk cId="2770107526" sldId="2147483717"/>
              <ac:spMk id="8" creationId="{DB906C9C-994C-41C2-A25C-7C2CAE6EA11F}"/>
            </ac:spMkLst>
          </pc:spChg>
          <pc:spChg chg="mod">
            <ac:chgData name="Eugenio" userId="9c6b5215-0053-4f4a-93a6-201a59217150" providerId="ADAL" clId="{5450C22B-304C-48A3-B7DE-70F7E8C8099C}" dt="2020-04-07T00:12:10.279" v="1648" actId="20577"/>
            <ac:spMkLst>
              <pc:docMk/>
              <pc:sldMasterMk cId="2876062342" sldId="2147483648"/>
              <pc:sldLayoutMk cId="2770107526" sldId="2147483717"/>
              <ac:spMk id="10" creationId="{2BDF7A4D-DF2E-4B03-9B5D-B3E56BEABF0F}"/>
            </ac:spMkLst>
          </pc:spChg>
          <pc:spChg chg="mod">
            <ac:chgData name="Eugenio" userId="9c6b5215-0053-4f4a-93a6-201a59217150" providerId="ADAL" clId="{5450C22B-304C-48A3-B7DE-70F7E8C8099C}" dt="2020-04-07T00:09:44.275" v="1641" actId="1036"/>
            <ac:spMkLst>
              <pc:docMk/>
              <pc:sldMasterMk cId="2876062342" sldId="2147483648"/>
              <pc:sldLayoutMk cId="2770107526" sldId="2147483717"/>
              <ac:spMk id="12" creationId="{CF3BF29D-F8D3-4C8F-BE58-41238DA04DB9}"/>
            </ac:spMkLst>
          </pc:spChg>
          <pc:picChg chg="mod">
            <ac:chgData name="Eugenio" userId="9c6b5215-0053-4f4a-93a6-201a59217150" providerId="ADAL" clId="{5450C22B-304C-48A3-B7DE-70F7E8C8099C}" dt="2020-04-07T00:09:44.275" v="1641" actId="1036"/>
            <ac:picMkLst>
              <pc:docMk/>
              <pc:sldMasterMk cId="2876062342" sldId="2147483648"/>
              <pc:sldLayoutMk cId="2770107526" sldId="2147483717"/>
              <ac:picMk id="4" creationId="{4FCFBFFD-28F8-41A1-872B-020385205E40}"/>
            </ac:picMkLst>
          </pc:picChg>
          <pc:picChg chg="mod">
            <ac:chgData name="Eugenio" userId="9c6b5215-0053-4f4a-93a6-201a59217150" providerId="ADAL" clId="{5450C22B-304C-48A3-B7DE-70F7E8C8099C}" dt="2020-04-07T00:09:37.543" v="1619" actId="1037"/>
            <ac:picMkLst>
              <pc:docMk/>
              <pc:sldMasterMk cId="2876062342" sldId="2147483648"/>
              <pc:sldLayoutMk cId="2770107526" sldId="2147483717"/>
              <ac:picMk id="5" creationId="{EF59F9AD-B1C7-4D59-8986-310B11A4928C}"/>
            </ac:picMkLst>
          </pc:picChg>
          <pc:picChg chg="mod">
            <ac:chgData name="Eugenio" userId="9c6b5215-0053-4f4a-93a6-201a59217150" providerId="ADAL" clId="{5450C22B-304C-48A3-B7DE-70F7E8C8099C}" dt="2020-04-07T00:09:37.543" v="1619" actId="1037"/>
            <ac:picMkLst>
              <pc:docMk/>
              <pc:sldMasterMk cId="2876062342" sldId="2147483648"/>
              <pc:sldLayoutMk cId="2770107526" sldId="2147483717"/>
              <ac:picMk id="6" creationId="{31F51D34-F938-4615-8DAA-6EB335D7DA28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C4890-9480-4B13-9EFB-000115582DA2}" type="datetimeFigureOut">
              <a:rPr lang="es-MX" smtClean="0"/>
              <a:t>09/sep.2020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CC597-B7AB-47E7-B7FB-846FCA9535EF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803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ratu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54;p13">
            <a:extLst>
              <a:ext uri="{FF2B5EF4-FFF2-40B4-BE49-F238E27FC236}">
                <a16:creationId xmlns:a16="http://schemas.microsoft.com/office/drawing/2014/main" id="{80E4A1FE-2FCB-4425-A21E-D1E887C62525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-1"/>
            <a:ext cx="12192000" cy="6932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3064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3DB00-7301-4F65-8517-41591FCAC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FEF19-208E-4304-B7DC-E0EA82D00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6D2BD3-F79B-4BC3-80DA-19DAB937E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170923-1AAF-4253-93C5-EF5BEEA99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F769-AAB3-4CC8-B797-3E8B6E7FB82F}" type="datetime1">
              <a:rPr lang="es-MX" smtClean="0"/>
              <a:t>09/sep.2020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FBC41-14F4-436D-BD5B-CD2C3CFD9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B9CF4-F6CA-409A-8AE0-7D0BFF49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8" name="Google Shape;82;p17">
            <a:extLst>
              <a:ext uri="{FF2B5EF4-FFF2-40B4-BE49-F238E27FC236}">
                <a16:creationId xmlns:a16="http://schemas.microsoft.com/office/drawing/2014/main" id="{B50D396F-1B99-430A-8339-F141464B030D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15;p21">
            <a:extLst>
              <a:ext uri="{FF2B5EF4-FFF2-40B4-BE49-F238E27FC236}">
                <a16:creationId xmlns:a16="http://schemas.microsoft.com/office/drawing/2014/main" id="{476F7476-DF84-4B41-8733-2C88723B61C2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1325336" y="0"/>
            <a:ext cx="866663" cy="6874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544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8ACF2-4D22-49D5-ADDE-5F65F3282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E1DF97-0F14-435F-8250-B8DDC62B4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2FCF1A-C8CB-4F7F-92F1-6725BE2B5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A748E-2ADC-4BE7-9908-CE9DD0E34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35590-80FA-4724-8273-1C5FCA58068E}" type="datetime1">
              <a:rPr lang="es-MX" smtClean="0"/>
              <a:t>09/sep.2020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E297B-D9EB-47F9-87D9-D31A322EA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9E82E-FB2D-4DC3-AFD0-60486B25F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8" name="Google Shape;82;p17">
            <a:extLst>
              <a:ext uri="{FF2B5EF4-FFF2-40B4-BE49-F238E27FC236}">
                <a16:creationId xmlns:a16="http://schemas.microsoft.com/office/drawing/2014/main" id="{C51F88E4-FC8A-461D-83EC-2B1F8423C7E3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15;p21">
            <a:extLst>
              <a:ext uri="{FF2B5EF4-FFF2-40B4-BE49-F238E27FC236}">
                <a16:creationId xmlns:a16="http://schemas.microsoft.com/office/drawing/2014/main" id="{E7977E43-222E-47D0-94C0-631B5947D96A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1325336" y="0"/>
            <a:ext cx="866663" cy="6874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3572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C8C1B-A67E-40AA-B0FD-B68FD36DA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BC0DB-F782-457D-8676-6223E17EC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13C89-DABB-4C73-964F-9180C7624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CA15-D42D-436B-995F-0D5A7C825EA8}" type="datetime1">
              <a:rPr lang="es-MX" smtClean="0"/>
              <a:t>09/sep.2020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6413D-259D-4A01-A4B9-552F81D1A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14FFE-4000-4C26-AE7E-80CF45385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9" name="Google Shape;82;p17">
            <a:extLst>
              <a:ext uri="{FF2B5EF4-FFF2-40B4-BE49-F238E27FC236}">
                <a16:creationId xmlns:a16="http://schemas.microsoft.com/office/drawing/2014/main" id="{9603FC4F-01CF-45B3-92F1-77D6664A4F1F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31;p23">
            <a:extLst>
              <a:ext uri="{FF2B5EF4-FFF2-40B4-BE49-F238E27FC236}">
                <a16:creationId xmlns:a16="http://schemas.microsoft.com/office/drawing/2014/main" id="{3E8954A1-CABE-4795-B705-41553ACEA643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1604835" y="0"/>
            <a:ext cx="58716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7613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68863-8328-45D4-9B82-531B6AD08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3BECB-7BA4-4A59-95D8-B7AB7846AE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42E0C3-1723-4DFF-ACCE-3B10ABC44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38976-8BAD-4998-952D-BCF0A4E6B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15E8-F8BD-45DF-A230-91CE976CE713}" type="datetime1">
              <a:rPr lang="es-MX" smtClean="0"/>
              <a:t>09/sep.2020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A2CFC-B570-4129-802C-80B721315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94D4B4-FC28-4A56-8467-3830CF4F4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10" name="Google Shape;82;p17">
            <a:extLst>
              <a:ext uri="{FF2B5EF4-FFF2-40B4-BE49-F238E27FC236}">
                <a16:creationId xmlns:a16="http://schemas.microsoft.com/office/drawing/2014/main" id="{2D23AADB-A740-4204-8089-F24C2C0D1389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31;p23">
            <a:extLst>
              <a:ext uri="{FF2B5EF4-FFF2-40B4-BE49-F238E27FC236}">
                <a16:creationId xmlns:a16="http://schemas.microsoft.com/office/drawing/2014/main" id="{5FD9D24E-4B7C-4696-8026-B1A9045EA710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1604835" y="0"/>
            <a:ext cx="58716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0121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91153-2683-4026-8FD5-30C059449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0B802-71DA-42CC-8CAB-D7F1E5E3C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0C837-3716-4924-ABA9-7805D1ECE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EE1DC-C722-4E3A-9FF6-D240B0425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F9CF61-45C2-4187-A7A3-70A4E71ECF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4CF269-EBE8-4943-AD8D-EF9E1BC2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E8D4-5E52-4C46-B369-1F1529711F59}" type="datetime1">
              <a:rPr lang="es-MX" smtClean="0"/>
              <a:t>09/sep.2020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53039D-73AD-4269-AE7E-3C33A860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C60C5F-B918-44AA-B3CE-809B13387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12" name="Google Shape;82;p17">
            <a:extLst>
              <a:ext uri="{FF2B5EF4-FFF2-40B4-BE49-F238E27FC236}">
                <a16:creationId xmlns:a16="http://schemas.microsoft.com/office/drawing/2014/main" id="{F26A1EF1-112A-4FD5-A748-9B32393F1650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1;p23">
            <a:extLst>
              <a:ext uri="{FF2B5EF4-FFF2-40B4-BE49-F238E27FC236}">
                <a16:creationId xmlns:a16="http://schemas.microsoft.com/office/drawing/2014/main" id="{B19B0564-A2E8-4DF3-9D62-32FFEB73455F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1604835" y="0"/>
            <a:ext cx="58716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4765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3DB00-7301-4F65-8517-41591FCAC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FEF19-208E-4304-B7DC-E0EA82D00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6D2BD3-F79B-4BC3-80DA-19DAB937E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170923-1AAF-4253-93C5-EF5BEEA99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0498-356C-4F5F-B4A8-5835C098015F}" type="datetime1">
              <a:rPr lang="es-MX" smtClean="0"/>
              <a:t>09/sep.2020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FBC41-14F4-436D-BD5B-CD2C3CFD9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B9CF4-F6CA-409A-8AE0-7D0BFF49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10" name="Google Shape;82;p17">
            <a:extLst>
              <a:ext uri="{FF2B5EF4-FFF2-40B4-BE49-F238E27FC236}">
                <a16:creationId xmlns:a16="http://schemas.microsoft.com/office/drawing/2014/main" id="{920AD948-B081-4B04-8842-02B650A38CCD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31;p23">
            <a:extLst>
              <a:ext uri="{FF2B5EF4-FFF2-40B4-BE49-F238E27FC236}">
                <a16:creationId xmlns:a16="http://schemas.microsoft.com/office/drawing/2014/main" id="{4A8D5AD3-D263-4E58-8215-608D443BF5B3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1604835" y="0"/>
            <a:ext cx="58716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6943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8ACF2-4D22-49D5-ADDE-5F65F3282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E1DF97-0F14-435F-8250-B8DDC62B4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2FCF1A-C8CB-4F7F-92F1-6725BE2B5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A748E-2ADC-4BE7-9908-CE9DD0E34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F0244-6394-4FE4-B7A4-8768A00CF22C}" type="datetime1">
              <a:rPr lang="es-MX" smtClean="0"/>
              <a:t>09/sep.2020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E297B-D9EB-47F9-87D9-D31A322EA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9E82E-FB2D-4DC3-AFD0-60486B25F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10" name="Google Shape;82;p17">
            <a:extLst>
              <a:ext uri="{FF2B5EF4-FFF2-40B4-BE49-F238E27FC236}">
                <a16:creationId xmlns:a16="http://schemas.microsoft.com/office/drawing/2014/main" id="{1C22B5A9-A950-4D48-A2FC-0A691CDC1063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31;p23">
            <a:extLst>
              <a:ext uri="{FF2B5EF4-FFF2-40B4-BE49-F238E27FC236}">
                <a16:creationId xmlns:a16="http://schemas.microsoft.com/office/drawing/2014/main" id="{53806118-31F8-4735-B173-C5A7C861FDBB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1604835" y="0"/>
            <a:ext cx="58716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559046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99;p19">
            <a:extLst>
              <a:ext uri="{FF2B5EF4-FFF2-40B4-BE49-F238E27FC236}">
                <a16:creationId xmlns:a16="http://schemas.microsoft.com/office/drawing/2014/main" id="{E6AF1142-2362-4F0B-8964-819B689BDC2C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768" t="1" r="922" b="1"/>
          <a:stretch/>
        </p:blipFill>
        <p:spPr>
          <a:xfrm>
            <a:off x="0" y="6076950"/>
            <a:ext cx="12192000" cy="79341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BC8C1B-A67E-40AA-B0FD-B68FD36DA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BC0DB-F782-457D-8676-6223E17EC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13C89-DABB-4C73-964F-9180C7624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BF541-7631-4319-BD9A-C2BFC4C7E195}" type="datetime1">
              <a:rPr lang="es-MX" smtClean="0"/>
              <a:t>09/sep.2020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6413D-259D-4A01-A4B9-552F81D1A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14FFE-4000-4C26-AE7E-80CF45385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BB26D21-AA9F-4CC1-B6F3-1321B639B9D6}" type="slidenum">
              <a:rPr lang="es-MX" smtClean="0"/>
              <a:pPr/>
              <a:t>‹#›</a:t>
            </a:fld>
            <a:endParaRPr lang="es-MX"/>
          </a:p>
        </p:txBody>
      </p:sp>
      <p:pic>
        <p:nvPicPr>
          <p:cNvPr id="9" name="Google Shape;82;p17">
            <a:extLst>
              <a:ext uri="{FF2B5EF4-FFF2-40B4-BE49-F238E27FC236}">
                <a16:creationId xmlns:a16="http://schemas.microsoft.com/office/drawing/2014/main" id="{9603FC4F-01CF-45B3-92F1-77D6664A4F1F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37;p24">
            <a:extLst>
              <a:ext uri="{FF2B5EF4-FFF2-40B4-BE49-F238E27FC236}">
                <a16:creationId xmlns:a16="http://schemas.microsoft.com/office/drawing/2014/main" id="{CD0958B1-2A7E-469E-8E14-6E5E85F0ABFA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895" t="95010" r="609" b="1"/>
          <a:stretch/>
        </p:blipFill>
        <p:spPr>
          <a:xfrm rot="10800000">
            <a:off x="-5" y="-4"/>
            <a:ext cx="12192004" cy="3651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69103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99;p19">
            <a:extLst>
              <a:ext uri="{FF2B5EF4-FFF2-40B4-BE49-F238E27FC236}">
                <a16:creationId xmlns:a16="http://schemas.microsoft.com/office/drawing/2014/main" id="{06CBAB26-27E8-4036-94CF-BDE23B625ACA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768" t="1" r="922" b="1"/>
          <a:stretch/>
        </p:blipFill>
        <p:spPr>
          <a:xfrm>
            <a:off x="0" y="6076950"/>
            <a:ext cx="12192000" cy="79341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868863-8328-45D4-9B82-531B6AD08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3BECB-7BA4-4A59-95D8-B7AB7846AE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42E0C3-1723-4DFF-ACCE-3B10ABC44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38976-8BAD-4998-952D-BCF0A4E6B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86178-9A84-4494-82A8-F27991750D16}" type="datetime1">
              <a:rPr lang="es-MX" smtClean="0"/>
              <a:t>09/sep.2020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A2CFC-B570-4129-802C-80B721315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94D4B4-FC28-4A56-8467-3830CF4F4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BB26D21-AA9F-4CC1-B6F3-1321B639B9D6}" type="slidenum">
              <a:rPr lang="es-MX" smtClean="0"/>
              <a:pPr/>
              <a:t>‹#›</a:t>
            </a:fld>
            <a:endParaRPr lang="es-MX"/>
          </a:p>
        </p:txBody>
      </p:sp>
      <p:pic>
        <p:nvPicPr>
          <p:cNvPr id="10" name="Google Shape;82;p17">
            <a:extLst>
              <a:ext uri="{FF2B5EF4-FFF2-40B4-BE49-F238E27FC236}">
                <a16:creationId xmlns:a16="http://schemas.microsoft.com/office/drawing/2014/main" id="{2D23AADB-A740-4204-8089-F24C2C0D1389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7;p24">
            <a:extLst>
              <a:ext uri="{FF2B5EF4-FFF2-40B4-BE49-F238E27FC236}">
                <a16:creationId xmlns:a16="http://schemas.microsoft.com/office/drawing/2014/main" id="{85C23A2C-4748-47D9-B693-C4EF9E644ECA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895" t="95010" r="609" b="1"/>
          <a:stretch/>
        </p:blipFill>
        <p:spPr>
          <a:xfrm rot="10800000">
            <a:off x="-5" y="-4"/>
            <a:ext cx="12192004" cy="3651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10359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99;p19">
            <a:extLst>
              <a:ext uri="{FF2B5EF4-FFF2-40B4-BE49-F238E27FC236}">
                <a16:creationId xmlns:a16="http://schemas.microsoft.com/office/drawing/2014/main" id="{C8B7183B-E7B8-47BA-BEE5-21CCABE8DD7C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768" t="1" r="922" b="1"/>
          <a:stretch/>
        </p:blipFill>
        <p:spPr>
          <a:xfrm>
            <a:off x="0" y="6076950"/>
            <a:ext cx="12192000" cy="79341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491153-2683-4026-8FD5-30C059449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0B802-71DA-42CC-8CAB-D7F1E5E3C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0C837-3716-4924-ABA9-7805D1ECE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EE1DC-C722-4E3A-9FF6-D240B0425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F9CF61-45C2-4187-A7A3-70A4E71ECF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4CF269-EBE8-4943-AD8D-EF9E1BC2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D6DA-262A-4314-9608-ADE526AEEC8E}" type="datetime1">
              <a:rPr lang="es-MX" smtClean="0"/>
              <a:t>09/sep.2020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53039D-73AD-4269-AE7E-3C33A860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C60C5F-B918-44AA-B3CE-809B13387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BB26D21-AA9F-4CC1-B6F3-1321B639B9D6}" type="slidenum">
              <a:rPr lang="es-MX" smtClean="0"/>
              <a:pPr/>
              <a:t>‹#›</a:t>
            </a:fld>
            <a:endParaRPr lang="es-MX"/>
          </a:p>
        </p:txBody>
      </p:sp>
      <p:pic>
        <p:nvPicPr>
          <p:cNvPr id="12" name="Google Shape;82;p17">
            <a:extLst>
              <a:ext uri="{FF2B5EF4-FFF2-40B4-BE49-F238E27FC236}">
                <a16:creationId xmlns:a16="http://schemas.microsoft.com/office/drawing/2014/main" id="{F26A1EF1-112A-4FD5-A748-9B32393F1650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37;p24">
            <a:extLst>
              <a:ext uri="{FF2B5EF4-FFF2-40B4-BE49-F238E27FC236}">
                <a16:creationId xmlns:a16="http://schemas.microsoft.com/office/drawing/2014/main" id="{626281A6-5A7A-495E-A7A8-6DD89107D068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895" t="95010" r="609" b="1"/>
          <a:stretch/>
        </p:blipFill>
        <p:spPr>
          <a:xfrm rot="10800000">
            <a:off x="-5" y="-4"/>
            <a:ext cx="12192004" cy="3651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6082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68;p15">
            <a:extLst>
              <a:ext uri="{FF2B5EF4-FFF2-40B4-BE49-F238E27FC236}">
                <a16:creationId xmlns:a16="http://schemas.microsoft.com/office/drawing/2014/main" id="{A1CE434F-CA20-4959-A8ED-AB3F9BF675A6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r="1084" b="91"/>
          <a:stretch/>
        </p:blipFill>
        <p:spPr>
          <a:xfrm>
            <a:off x="-12526" y="-1"/>
            <a:ext cx="12204526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A597ACFB-77D4-4E2D-8863-80DA1B27C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MX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73CA925C-FAD1-4B57-8BEB-EF3F73E9F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42328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99;p19">
            <a:extLst>
              <a:ext uri="{FF2B5EF4-FFF2-40B4-BE49-F238E27FC236}">
                <a16:creationId xmlns:a16="http://schemas.microsoft.com/office/drawing/2014/main" id="{E155BC8C-575A-4484-A54F-CCDCBF9E946E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768" t="1" r="922" b="1"/>
          <a:stretch/>
        </p:blipFill>
        <p:spPr>
          <a:xfrm>
            <a:off x="0" y="6076950"/>
            <a:ext cx="12192000" cy="79341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43DB00-7301-4F65-8517-41591FCAC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FEF19-208E-4304-B7DC-E0EA82D00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6D2BD3-F79B-4BC3-80DA-19DAB937E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170923-1AAF-4253-93C5-EF5BEEA99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97A6-8F1F-48CA-9670-DC875CEC6ED3}" type="datetime1">
              <a:rPr lang="es-MX" smtClean="0"/>
              <a:t>09/sep.2020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FBC41-14F4-436D-BD5B-CD2C3CFD9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B9CF4-F6CA-409A-8AE0-7D0BFF49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BB26D21-AA9F-4CC1-B6F3-1321B639B9D6}" type="slidenum">
              <a:rPr lang="es-MX" smtClean="0"/>
              <a:pPr/>
              <a:t>‹#›</a:t>
            </a:fld>
            <a:endParaRPr lang="es-MX"/>
          </a:p>
        </p:txBody>
      </p:sp>
      <p:pic>
        <p:nvPicPr>
          <p:cNvPr id="10" name="Google Shape;82;p17">
            <a:extLst>
              <a:ext uri="{FF2B5EF4-FFF2-40B4-BE49-F238E27FC236}">
                <a16:creationId xmlns:a16="http://schemas.microsoft.com/office/drawing/2014/main" id="{920AD948-B081-4B04-8842-02B650A38CCD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7;p24">
            <a:extLst>
              <a:ext uri="{FF2B5EF4-FFF2-40B4-BE49-F238E27FC236}">
                <a16:creationId xmlns:a16="http://schemas.microsoft.com/office/drawing/2014/main" id="{C51BEB81-0A0F-4492-9FAA-01938F9885B2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895" t="95010" r="609" b="1"/>
          <a:stretch/>
        </p:blipFill>
        <p:spPr>
          <a:xfrm rot="10800000">
            <a:off x="-5" y="-4"/>
            <a:ext cx="12192004" cy="3651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3126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99;p19">
            <a:extLst>
              <a:ext uri="{FF2B5EF4-FFF2-40B4-BE49-F238E27FC236}">
                <a16:creationId xmlns:a16="http://schemas.microsoft.com/office/drawing/2014/main" id="{4FE3AEBE-887E-4F13-9117-A8F669A21321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l="768" t="1" r="922" b="1"/>
          <a:stretch/>
        </p:blipFill>
        <p:spPr>
          <a:xfrm>
            <a:off x="0" y="6076950"/>
            <a:ext cx="12192000" cy="79341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A8ACF2-4D22-49D5-ADDE-5F65F3282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E1DF97-0F14-435F-8250-B8DDC62B4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2FCF1A-C8CB-4F7F-92F1-6725BE2B5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A748E-2ADC-4BE7-9908-CE9DD0E34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0384-8FE3-4DA3-9EF1-A9348F24CBD1}" type="datetime1">
              <a:rPr lang="es-MX" smtClean="0"/>
              <a:t>09/sep.2020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E297B-D9EB-47F9-87D9-D31A322EA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9E82E-FB2D-4DC3-AFD0-60486B25F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BB26D21-AA9F-4CC1-B6F3-1321B639B9D6}" type="slidenum">
              <a:rPr lang="es-MX" smtClean="0"/>
              <a:pPr/>
              <a:t>‹#›</a:t>
            </a:fld>
            <a:endParaRPr lang="es-MX"/>
          </a:p>
        </p:txBody>
      </p:sp>
      <p:pic>
        <p:nvPicPr>
          <p:cNvPr id="10" name="Google Shape;82;p17">
            <a:extLst>
              <a:ext uri="{FF2B5EF4-FFF2-40B4-BE49-F238E27FC236}">
                <a16:creationId xmlns:a16="http://schemas.microsoft.com/office/drawing/2014/main" id="{1C22B5A9-A950-4D48-A2FC-0A691CDC1063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37;p24">
            <a:extLst>
              <a:ext uri="{FF2B5EF4-FFF2-40B4-BE49-F238E27FC236}">
                <a16:creationId xmlns:a16="http://schemas.microsoft.com/office/drawing/2014/main" id="{FDBE4B6C-57C9-4B03-AACE-9B3CE8DA3A63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 l="895" t="95010" r="609" b="1"/>
          <a:stretch/>
        </p:blipFill>
        <p:spPr>
          <a:xfrm rot="10800000">
            <a:off x="-5" y="-4"/>
            <a:ext cx="12192004" cy="3651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4559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83;p17">
            <a:extLst>
              <a:ext uri="{FF2B5EF4-FFF2-40B4-BE49-F238E27FC236}">
                <a16:creationId xmlns:a16="http://schemas.microsoft.com/office/drawing/2014/main" id="{A2C0BA16-8529-46B3-862E-BC7755AC7A08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086" y="0"/>
            <a:ext cx="8608513" cy="16906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BC8C1B-A67E-40AA-B0FD-B68FD36DA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BC0DB-F782-457D-8676-6223E17EC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13C89-DABB-4C73-964F-9180C7624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D5A6-F1D0-4072-B431-F5B64CDA5591}" type="datetime1">
              <a:rPr lang="es-MX" smtClean="0"/>
              <a:t>09/sep.2020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6413D-259D-4A01-A4B9-552F81D1A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14FFE-4000-4C26-AE7E-80CF45385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9" name="Google Shape;82;p17">
            <a:extLst>
              <a:ext uri="{FF2B5EF4-FFF2-40B4-BE49-F238E27FC236}">
                <a16:creationId xmlns:a16="http://schemas.microsoft.com/office/drawing/2014/main" id="{9603FC4F-01CF-45B3-92F1-77D6664A4F1F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66515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83;p17">
            <a:extLst>
              <a:ext uri="{FF2B5EF4-FFF2-40B4-BE49-F238E27FC236}">
                <a16:creationId xmlns:a16="http://schemas.microsoft.com/office/drawing/2014/main" id="{590B68AE-F2DA-46BE-A801-C3D5A78294A3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086" y="0"/>
            <a:ext cx="8608513" cy="16906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868863-8328-45D4-9B82-531B6AD08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3BECB-7BA4-4A59-95D8-B7AB7846AE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42E0C3-1723-4DFF-ACCE-3B10ABC44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38976-8BAD-4998-952D-BCF0A4E6B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0B6A-3AB2-41E5-B4A0-029A930EF67A}" type="datetime1">
              <a:rPr lang="es-MX" smtClean="0"/>
              <a:t>09/sep.2020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A2CFC-B570-4129-802C-80B721315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94D4B4-FC28-4A56-8467-3830CF4F4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10" name="Google Shape;82;p17">
            <a:extLst>
              <a:ext uri="{FF2B5EF4-FFF2-40B4-BE49-F238E27FC236}">
                <a16:creationId xmlns:a16="http://schemas.microsoft.com/office/drawing/2014/main" id="{2D23AADB-A740-4204-8089-F24C2C0D1389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16046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83;p17">
            <a:extLst>
              <a:ext uri="{FF2B5EF4-FFF2-40B4-BE49-F238E27FC236}">
                <a16:creationId xmlns:a16="http://schemas.microsoft.com/office/drawing/2014/main" id="{8A249026-84BD-4E14-81ED-CF686BE986AE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086" y="0"/>
            <a:ext cx="8608513" cy="16906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9491153-2683-4026-8FD5-30C059449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0B802-71DA-42CC-8CAB-D7F1E5E3C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0C837-3716-4924-ABA9-7805D1ECE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EE1DC-C722-4E3A-9FF6-D240B0425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F9CF61-45C2-4187-A7A3-70A4E71ECF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4CF269-EBE8-4943-AD8D-EF9E1BC2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BC7E5-DA86-4C2B-B8E0-8F0237C73846}" type="datetime1">
              <a:rPr lang="es-MX" smtClean="0"/>
              <a:t>09/sep.2020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53039D-73AD-4269-AE7E-3C33A860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C60C5F-B918-44AA-B3CE-809B13387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12" name="Google Shape;82;p17">
            <a:extLst>
              <a:ext uri="{FF2B5EF4-FFF2-40B4-BE49-F238E27FC236}">
                <a16:creationId xmlns:a16="http://schemas.microsoft.com/office/drawing/2014/main" id="{F26A1EF1-112A-4FD5-A748-9B32393F1650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70470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914EB-054C-45B3-92F6-E591200DC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F59EFB-EA37-4047-8B47-00D966648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1A0FF-5CD7-408C-A465-BC3A7D9E3F13}" type="datetime1">
              <a:rPr lang="es-MX" smtClean="0"/>
              <a:t>09/sep.2020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664A-5B21-4B44-BC1B-F08894B11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5C57A2-3FAB-4755-B7FB-081131A59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6" name="Google Shape;82;p17">
            <a:extLst>
              <a:ext uri="{FF2B5EF4-FFF2-40B4-BE49-F238E27FC236}">
                <a16:creationId xmlns:a16="http://schemas.microsoft.com/office/drawing/2014/main" id="{89B38AC4-7CD2-4B34-A94D-585F03DBBF32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8466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3A7DF09-9C01-4511-9437-8AD409B636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168014"/>
            <a:ext cx="10515600" cy="108978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MX" dirty="0"/>
          </a:p>
        </p:txBody>
      </p:sp>
      <p:pic>
        <p:nvPicPr>
          <p:cNvPr id="7" name="Google Shape;69;p15">
            <a:extLst>
              <a:ext uri="{FF2B5EF4-FFF2-40B4-BE49-F238E27FC236}">
                <a16:creationId xmlns:a16="http://schemas.microsoft.com/office/drawing/2014/main" id="{D3388D52-EF12-424D-AAF8-45B087FB7D26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581848" y="5482880"/>
            <a:ext cx="4764129" cy="108978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66;p15">
            <a:extLst>
              <a:ext uri="{FF2B5EF4-FFF2-40B4-BE49-F238E27FC236}">
                <a16:creationId xmlns:a16="http://schemas.microsoft.com/office/drawing/2014/main" id="{CF37F7AA-5225-4848-8BB4-4FE6CF7BDC6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38200" y="1961804"/>
            <a:ext cx="10515600" cy="198112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>
              <a:defRPr sz="5400"/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Click to edit Master title style</a:t>
            </a:r>
            <a:endParaRPr dirty="0"/>
          </a:p>
        </p:txBody>
      </p:sp>
      <p:pic>
        <p:nvPicPr>
          <p:cNvPr id="10" name="Google Shape;68;p15">
            <a:extLst>
              <a:ext uri="{FF2B5EF4-FFF2-40B4-BE49-F238E27FC236}">
                <a16:creationId xmlns:a16="http://schemas.microsoft.com/office/drawing/2014/main" id="{717B39C5-1A06-41B8-91C7-6249325B8B81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 r="1084" b="91"/>
          <a:stretch/>
        </p:blipFill>
        <p:spPr>
          <a:xfrm>
            <a:off x="-12526" y="-1"/>
            <a:ext cx="12204526" cy="6858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948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ubTitl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61;p14">
            <a:extLst>
              <a:ext uri="{FF2B5EF4-FFF2-40B4-BE49-F238E27FC236}">
                <a16:creationId xmlns:a16="http://schemas.microsoft.com/office/drawing/2014/main" id="{E53C0B11-8C7E-44A4-A204-8DCF74434158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516115" y="2381388"/>
            <a:ext cx="9159770" cy="2095224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8C846560-F79C-4343-828E-B328AEDB0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899534"/>
            <a:ext cx="10515600" cy="108978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MX" dirty="0"/>
          </a:p>
        </p:txBody>
      </p:sp>
      <p:pic>
        <p:nvPicPr>
          <p:cNvPr id="9" name="Google Shape;68;p15">
            <a:extLst>
              <a:ext uri="{FF2B5EF4-FFF2-40B4-BE49-F238E27FC236}">
                <a16:creationId xmlns:a16="http://schemas.microsoft.com/office/drawing/2014/main" id="{88464CEC-4A08-4EAC-AAD3-E045DBE6C820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 r="1084" b="91"/>
          <a:stretch/>
        </p:blipFill>
        <p:spPr>
          <a:xfrm>
            <a:off x="-12526" y="-1"/>
            <a:ext cx="12204526" cy="6858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8247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54;p26">
            <a:extLst>
              <a:ext uri="{FF2B5EF4-FFF2-40B4-BE49-F238E27FC236}">
                <a16:creationId xmlns:a16="http://schemas.microsoft.com/office/drawing/2014/main" id="{09A9291F-D3F3-4D36-BC46-2198B17B5CA6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 rot="-5400000">
            <a:off x="5751846" y="434466"/>
            <a:ext cx="673800" cy="1220651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E3DB35-7B56-4479-86BC-C594565976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475117"/>
            <a:ext cx="10515600" cy="4571671"/>
          </a:xfrm>
          <a:prstGeom prst="rect">
            <a:avLst/>
          </a:prstGeo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914400" indent="-457200">
              <a:buFont typeface="+mj-lt"/>
              <a:buAutoNum type="arabicPeriod"/>
              <a:defRPr/>
            </a:lvl2pPr>
            <a:lvl3pPr marL="1371600" indent="-457200">
              <a:buFont typeface="+mj-lt"/>
              <a:buAutoNum type="arabicPeriod"/>
              <a:defRPr/>
            </a:lvl3pPr>
            <a:lvl4pPr marL="1714500" indent="-342900">
              <a:buFont typeface="+mj-lt"/>
              <a:buAutoNum type="arabicPeriod"/>
              <a:defRPr/>
            </a:lvl4pPr>
            <a:lvl5pPr marL="21717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EDDE99-AA18-41A6-8A0A-3412BEA0FC7C}"/>
              </a:ext>
            </a:extLst>
          </p:cNvPr>
          <p:cNvSpPr txBox="1"/>
          <p:nvPr userDrawn="1"/>
        </p:nvSpPr>
        <p:spPr>
          <a:xfrm>
            <a:off x="838200" y="426491"/>
            <a:ext cx="3398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dirty="0"/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389066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55;p26">
            <a:extLst>
              <a:ext uri="{FF2B5EF4-FFF2-40B4-BE49-F238E27FC236}">
                <a16:creationId xmlns:a16="http://schemas.microsoft.com/office/drawing/2014/main" id="{4FCFBFFD-28F8-41A1-872B-020385205E40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399310" y="2833094"/>
            <a:ext cx="316189" cy="20700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56;p26">
            <a:extLst>
              <a:ext uri="{FF2B5EF4-FFF2-40B4-BE49-F238E27FC236}">
                <a16:creationId xmlns:a16="http://schemas.microsoft.com/office/drawing/2014/main" id="{EF59F9AD-B1C7-4D59-8986-310B11A4928C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45978" y="4379864"/>
            <a:ext cx="288317" cy="32550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57;p26">
            <a:extLst>
              <a:ext uri="{FF2B5EF4-FFF2-40B4-BE49-F238E27FC236}">
                <a16:creationId xmlns:a16="http://schemas.microsoft.com/office/drawing/2014/main" id="{31F51D34-F938-4615-8DAA-6EB335D7DA28}"/>
              </a:ext>
            </a:extLst>
          </p:cNvPr>
          <p:cNvPicPr preferRelativeResize="0"/>
          <p:nvPr userDrawn="1"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77397" y="3546125"/>
            <a:ext cx="225488" cy="42931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159;p26">
            <a:extLst>
              <a:ext uri="{FF2B5EF4-FFF2-40B4-BE49-F238E27FC236}">
                <a16:creationId xmlns:a16="http://schemas.microsoft.com/office/drawing/2014/main" id="{CCE997CB-CCE0-4EB7-83B0-251169A8ED45}"/>
              </a:ext>
            </a:extLst>
          </p:cNvPr>
          <p:cNvSpPr txBox="1">
            <a:spLocks/>
          </p:cNvSpPr>
          <p:nvPr userDrawn="1"/>
        </p:nvSpPr>
        <p:spPr>
          <a:xfrm>
            <a:off x="4795944" y="3496861"/>
            <a:ext cx="3057000" cy="4293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" sz="2400" dirty="0">
                <a:latin typeface="Century Gothic"/>
                <a:ea typeface="Century Gothic"/>
                <a:cs typeface="Century Gothic"/>
                <a:sym typeface="Century Gothic"/>
              </a:rPr>
              <a:t>+52 (55) 5948 6133</a:t>
            </a:r>
          </a:p>
        </p:txBody>
      </p:sp>
      <p:sp>
        <p:nvSpPr>
          <p:cNvPr id="8" name="Google Shape;160;p26">
            <a:extLst>
              <a:ext uri="{FF2B5EF4-FFF2-40B4-BE49-F238E27FC236}">
                <a16:creationId xmlns:a16="http://schemas.microsoft.com/office/drawing/2014/main" id="{DB906C9C-994C-41C2-A25C-7C2CAE6EA11F}"/>
              </a:ext>
            </a:extLst>
          </p:cNvPr>
          <p:cNvSpPr txBox="1">
            <a:spLocks/>
          </p:cNvSpPr>
          <p:nvPr userDrawn="1"/>
        </p:nvSpPr>
        <p:spPr>
          <a:xfrm>
            <a:off x="4728828" y="4177680"/>
            <a:ext cx="3057000" cy="72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" sz="2400" dirty="0">
                <a:latin typeface="Century Gothic"/>
                <a:ea typeface="Century Gothic"/>
                <a:cs typeface="Century Gothic"/>
                <a:sym typeface="Century Gothic"/>
              </a:rPr>
              <a:t>+52 (55) 2452 5975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" sz="2400" dirty="0">
                <a:latin typeface="Century Gothic"/>
                <a:ea typeface="Century Gothic"/>
                <a:cs typeface="Century Gothic"/>
                <a:sym typeface="Century Gothic"/>
              </a:rPr>
              <a:t>+52 (55) 2452 5976</a:t>
            </a:r>
          </a:p>
        </p:txBody>
      </p:sp>
      <p:pic>
        <p:nvPicPr>
          <p:cNvPr id="9" name="Google Shape;161;p26">
            <a:extLst>
              <a:ext uri="{FF2B5EF4-FFF2-40B4-BE49-F238E27FC236}">
                <a16:creationId xmlns:a16="http://schemas.microsoft.com/office/drawing/2014/main" id="{42D16B05-5523-4486-B61E-693F2B6EB0EB}"/>
              </a:ext>
            </a:extLst>
          </p:cNvPr>
          <p:cNvPicPr preferRelativeResize="0"/>
          <p:nvPr userDrawn="1"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08002" y="745984"/>
            <a:ext cx="5585235" cy="131304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58;p26">
            <a:extLst>
              <a:ext uri="{FF2B5EF4-FFF2-40B4-BE49-F238E27FC236}">
                <a16:creationId xmlns:a16="http://schemas.microsoft.com/office/drawing/2014/main" id="{2BDF7A4D-DF2E-4B03-9B5D-B3E56BEABF0F}"/>
              </a:ext>
            </a:extLst>
          </p:cNvPr>
          <p:cNvSpPr txBox="1"/>
          <p:nvPr userDrawn="1"/>
        </p:nvSpPr>
        <p:spPr>
          <a:xfrm>
            <a:off x="441929" y="5688479"/>
            <a:ext cx="11308142" cy="6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Fuente de Pirámides #1 303</a:t>
            </a:r>
            <a:r>
              <a:rPr lang="en" sz="2000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s-MX" sz="2000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Tecamachalco</a:t>
            </a:r>
            <a:r>
              <a:rPr lang="en" sz="2000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s-MX" sz="2000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Naucalpan</a:t>
            </a:r>
            <a:r>
              <a:rPr lang="en" sz="2000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s-MX" sz="2000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Edo. de Mex.</a:t>
            </a:r>
            <a:r>
              <a:rPr lang="en" sz="2000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s-MX" sz="2000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México</a:t>
            </a:r>
            <a:r>
              <a:rPr lang="en" sz="2000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s-MX" sz="2000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C.P. </a:t>
            </a:r>
            <a:r>
              <a:rPr lang="en" sz="2000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53950</a:t>
            </a:r>
            <a:endParaRPr sz="20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" name="Google Shape;154;p26">
            <a:extLst>
              <a:ext uri="{FF2B5EF4-FFF2-40B4-BE49-F238E27FC236}">
                <a16:creationId xmlns:a16="http://schemas.microsoft.com/office/drawing/2014/main" id="{09A9291F-D3F3-4D36-BC46-2198B17B5CA6}"/>
              </a:ext>
            </a:extLst>
          </p:cNvPr>
          <p:cNvPicPr preferRelativeResize="0"/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-5400000">
            <a:off x="5751846" y="434466"/>
            <a:ext cx="673800" cy="1220651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59;p26">
            <a:extLst>
              <a:ext uri="{FF2B5EF4-FFF2-40B4-BE49-F238E27FC236}">
                <a16:creationId xmlns:a16="http://schemas.microsoft.com/office/drawing/2014/main" id="{CF3BF29D-F8D3-4C8F-BE58-41238DA04DB9}"/>
              </a:ext>
            </a:extLst>
          </p:cNvPr>
          <p:cNvSpPr txBox="1">
            <a:spLocks/>
          </p:cNvSpPr>
          <p:nvPr userDrawn="1"/>
        </p:nvSpPr>
        <p:spPr>
          <a:xfrm>
            <a:off x="3915411" y="2706568"/>
            <a:ext cx="5093121" cy="538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MX" sz="2400" dirty="0">
                <a:latin typeface="Century Gothic"/>
                <a:ea typeface="Century Gothic"/>
                <a:cs typeface="Century Gothic"/>
                <a:sym typeface="Century Gothic"/>
              </a:rPr>
              <a:t>eugenio.soberon@gposob.com</a:t>
            </a:r>
            <a:endParaRPr lang="en" sz="2400" dirty="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7010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C8C1B-A67E-40AA-B0FD-B68FD36DA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BC0DB-F782-457D-8676-6223E17EC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113C89-DABB-4C73-964F-9180C7624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92598-E6E0-4418-86B7-FB5E01A8BE70}" type="datetime1">
              <a:rPr lang="es-MX" smtClean="0"/>
              <a:t>09/sep.2020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6413D-259D-4A01-A4B9-552F81D1A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14FFE-4000-4C26-AE7E-80CF45385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7" name="Google Shape;82;p17">
            <a:extLst>
              <a:ext uri="{FF2B5EF4-FFF2-40B4-BE49-F238E27FC236}">
                <a16:creationId xmlns:a16="http://schemas.microsoft.com/office/drawing/2014/main" id="{66ACF552-64B6-4B29-993C-07F234082B46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15;p21">
            <a:extLst>
              <a:ext uri="{FF2B5EF4-FFF2-40B4-BE49-F238E27FC236}">
                <a16:creationId xmlns:a16="http://schemas.microsoft.com/office/drawing/2014/main" id="{2C2974EE-239C-4377-BFB2-0EA85E6DC376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1325336" y="0"/>
            <a:ext cx="866663" cy="6874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7766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68863-8328-45D4-9B82-531B6AD08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3BECB-7BA4-4A59-95D8-B7AB7846AE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42E0C3-1723-4DFF-ACCE-3B10ABC44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38976-8BAD-4998-952D-BCF0A4E6B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425A-5A0F-44AC-B0D9-259C63BFAC88}" type="datetime1">
              <a:rPr lang="es-MX" smtClean="0"/>
              <a:t>09/sep.2020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A2CFC-B570-4129-802C-80B721315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94D4B4-FC28-4A56-8467-3830CF4F4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8" name="Google Shape;82;p17">
            <a:extLst>
              <a:ext uri="{FF2B5EF4-FFF2-40B4-BE49-F238E27FC236}">
                <a16:creationId xmlns:a16="http://schemas.microsoft.com/office/drawing/2014/main" id="{6E712862-1211-49F6-B405-7CA7C3534D9D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15;p21">
            <a:extLst>
              <a:ext uri="{FF2B5EF4-FFF2-40B4-BE49-F238E27FC236}">
                <a16:creationId xmlns:a16="http://schemas.microsoft.com/office/drawing/2014/main" id="{23C236C9-39BA-42E6-90E0-61888EAB512F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1325336" y="0"/>
            <a:ext cx="866663" cy="6874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612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91153-2683-4026-8FD5-30C059449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0B802-71DA-42CC-8CAB-D7F1E5E3C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70C837-3716-4924-ABA9-7805D1ECE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EE1DC-C722-4E3A-9FF6-D240B0425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F9CF61-45C2-4187-A7A3-70A4E71ECF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4CF269-EBE8-4943-AD8D-EF9E1BC2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C0A6-E8F4-4DA7-85AF-ABA23C4B36A2}" type="datetime1">
              <a:rPr lang="es-MX" smtClean="0"/>
              <a:t>09/sep.2020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53039D-73AD-4269-AE7E-3C33A860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C60C5F-B918-44AA-B3CE-809B13387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‹#›</a:t>
            </a:fld>
            <a:endParaRPr lang="es-MX"/>
          </a:p>
        </p:txBody>
      </p:sp>
      <p:pic>
        <p:nvPicPr>
          <p:cNvPr id="10" name="Google Shape;82;p17">
            <a:extLst>
              <a:ext uri="{FF2B5EF4-FFF2-40B4-BE49-F238E27FC236}">
                <a16:creationId xmlns:a16="http://schemas.microsoft.com/office/drawing/2014/main" id="{2C6E99EA-A567-4555-9A2C-EEE1B6B456EC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79862" y="2013812"/>
            <a:ext cx="2832273" cy="2830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5;p21">
            <a:extLst>
              <a:ext uri="{FF2B5EF4-FFF2-40B4-BE49-F238E27FC236}">
                <a16:creationId xmlns:a16="http://schemas.microsoft.com/office/drawing/2014/main" id="{895D72CC-3CA3-4821-8B1B-BFC0F1360B56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11325336" y="0"/>
            <a:ext cx="866663" cy="6874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9749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8.xml"/><Relationship Id="rId16" Type="http://schemas.openxmlformats.org/officeDocument/2006/relationships/slideLayout" Target="../slideLayouts/slideLayout22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606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0" r:id="rId2"/>
    <p:sldLayoutId id="2147483649" r:id="rId3"/>
    <p:sldLayoutId id="2147483651" r:id="rId4"/>
    <p:sldLayoutId id="2147483745" r:id="rId5"/>
    <p:sldLayoutId id="2147483717" r:id="rId6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268159-F216-4DCF-AE3C-02D581DF2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EAF10-4691-46F8-83BA-718D5CA79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B1E7D-1449-4892-A724-2B2A6F492A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A5542-B13B-499B-BF6F-214B85B3D783}" type="datetime1">
              <a:rPr lang="es-MX" smtClean="0"/>
              <a:t>09/sep.2020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23E85-800E-47EE-A5BA-0F8408AEB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91796-4061-4EF2-B19E-80B4CFDCA7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BB26D21-AA9F-4CC1-B6F3-1321B639B9D6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464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91" r:id="rId4"/>
    <p:sldLayoutId id="2147483692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37" r:id="rId16"/>
    <p:sldLayoutId id="2147483738" r:id="rId17"/>
    <p:sldLayoutId id="2147483739" r:id="rId18"/>
    <p:sldLayoutId id="2147483689" r:id="rId1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4066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56599-1628-4A6F-A9F6-C391B435D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Seguro de Personas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60B00-99B6-4E33-98C8-977F92CB5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Vida.</a:t>
            </a:r>
          </a:p>
          <a:p>
            <a:r>
              <a:rPr lang="es-MX" dirty="0"/>
              <a:t>Gastos Médicos.</a:t>
            </a:r>
          </a:p>
          <a:p>
            <a:r>
              <a:rPr lang="es-MX" dirty="0"/>
              <a:t>Planes de Retiro.</a:t>
            </a:r>
          </a:p>
          <a:p>
            <a:r>
              <a:rPr lang="es-MX" dirty="0"/>
              <a:t>Seguros Educacionales.</a:t>
            </a:r>
          </a:p>
          <a:p>
            <a:r>
              <a:rPr lang="es-MX" dirty="0"/>
              <a:t>Seguros e inversión.</a:t>
            </a:r>
          </a:p>
          <a:p>
            <a:r>
              <a:rPr lang="es-MX" dirty="0"/>
              <a:t>Responsabilidad Civil Familiar.</a:t>
            </a:r>
          </a:p>
          <a:p>
            <a:r>
              <a:rPr lang="es-MX" dirty="0"/>
              <a:t>Accidentes Personales</a:t>
            </a:r>
          </a:p>
          <a:p>
            <a:r>
              <a:rPr lang="es-MX" dirty="0"/>
              <a:t>Seguro del Viajero.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5ADB03-EA7B-4772-9CCC-1ED1643BD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pPr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1818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D18E7-C7AC-4A83-A57D-913DA7BF4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Aseguradoras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D5D9EA-301B-41CF-ACBB-A1D4256B2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47333"/>
            <a:ext cx="5157787" cy="4242330"/>
          </a:xfrm>
        </p:spPr>
        <p:txBody>
          <a:bodyPr>
            <a:noAutofit/>
          </a:bodyPr>
          <a:lstStyle/>
          <a:p>
            <a:pPr fontAlgn="b"/>
            <a:r>
              <a:rPr lang="es-MX" sz="1500" dirty="0"/>
              <a:t>A.N.A. COMPAÑÍA DE SEGUROS</a:t>
            </a:r>
          </a:p>
          <a:p>
            <a:pPr fontAlgn="b"/>
            <a:r>
              <a:rPr lang="es-MX" sz="1500" dirty="0"/>
              <a:t>ABA SEGUROS</a:t>
            </a:r>
          </a:p>
          <a:p>
            <a:pPr fontAlgn="b"/>
            <a:r>
              <a:rPr lang="es-MX" sz="1500" dirty="0"/>
              <a:t>ACE SEGUROS</a:t>
            </a:r>
          </a:p>
          <a:p>
            <a:pPr fontAlgn="b"/>
            <a:r>
              <a:rPr lang="es-MX" sz="1500" dirty="0"/>
              <a:t>AIG SEGUROS MEXICO</a:t>
            </a:r>
          </a:p>
          <a:p>
            <a:pPr fontAlgn="b"/>
            <a:r>
              <a:rPr lang="es-MX" sz="1500" dirty="0"/>
              <a:t>ALLIANZ MEXICO</a:t>
            </a:r>
          </a:p>
          <a:p>
            <a:pPr fontAlgn="b"/>
            <a:r>
              <a:rPr lang="pt-BR" sz="1500" dirty="0"/>
              <a:t>AXA SEGUROS</a:t>
            </a:r>
            <a:endParaRPr lang="es-MX" sz="1500" dirty="0"/>
          </a:p>
          <a:p>
            <a:pPr fontAlgn="b"/>
            <a:r>
              <a:rPr lang="es-MX" sz="1500" dirty="0"/>
              <a:t>BUPA MEXICO COMPAÑÍA DE SEGUROS</a:t>
            </a:r>
          </a:p>
          <a:p>
            <a:pPr fontAlgn="b"/>
            <a:r>
              <a:rPr lang="es-MX" sz="1500" dirty="0"/>
              <a:t>GENERAL DE SEGUROS</a:t>
            </a:r>
          </a:p>
          <a:p>
            <a:pPr fontAlgn="b"/>
            <a:r>
              <a:rPr lang="es-MX" sz="1500" dirty="0"/>
              <a:t>GRUPO MEXICANO DE SEGUROS</a:t>
            </a:r>
          </a:p>
          <a:p>
            <a:pPr fontAlgn="b"/>
            <a:r>
              <a:rPr lang="es-MX" sz="1500" dirty="0"/>
              <a:t>GRUPO NACIONAL PROVINCIAL (GNP)</a:t>
            </a:r>
          </a:p>
          <a:p>
            <a:pPr fontAlgn="b"/>
            <a:r>
              <a:rPr lang="es-MX" sz="1500" dirty="0"/>
              <a:t>LA LATINOAMERICANA, SEGUROS,</a:t>
            </a:r>
          </a:p>
          <a:p>
            <a:pPr fontAlgn="b"/>
            <a:r>
              <a:rPr lang="es-MX" sz="1500" dirty="0"/>
              <a:t>MAPFRE TEPEYAC,</a:t>
            </a:r>
          </a:p>
          <a:p>
            <a:pPr fontAlgn="b"/>
            <a:r>
              <a:rPr lang="es-MX" sz="1500" dirty="0"/>
              <a:t>METLIFE MÉXICO</a:t>
            </a:r>
          </a:p>
          <a:p>
            <a:pPr fontAlgn="b"/>
            <a:r>
              <a:rPr lang="es-MX" sz="1500" dirty="0"/>
              <a:t>PLAN SEGUROS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DB7F48-F397-46E4-A499-83EC3B065A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47333"/>
            <a:ext cx="5183188" cy="4774142"/>
          </a:xfrm>
        </p:spPr>
        <p:txBody>
          <a:bodyPr>
            <a:noAutofit/>
          </a:bodyPr>
          <a:lstStyle/>
          <a:p>
            <a:pPr fontAlgn="b"/>
            <a:r>
              <a:rPr lang="es-MX" sz="1500" dirty="0"/>
              <a:t>QBE DE MÉXICO COMPAÑÍA DE SEGUROS</a:t>
            </a:r>
          </a:p>
          <a:p>
            <a:pPr fontAlgn="b"/>
            <a:r>
              <a:rPr lang="es-MX" sz="1500" dirty="0"/>
              <a:t>QUALITAS COMPAÑÍA DE SEGUROS </a:t>
            </a:r>
          </a:p>
          <a:p>
            <a:pPr fontAlgn="b"/>
            <a:r>
              <a:rPr lang="es-MX" sz="1500" dirty="0"/>
              <a:t>ROYAL &amp; SUNALLIANCE SEGUROS</a:t>
            </a:r>
          </a:p>
          <a:p>
            <a:pPr fontAlgn="b"/>
            <a:r>
              <a:rPr lang="es-MX" sz="1500" dirty="0"/>
              <a:t>SEGUROS EL POTOSI</a:t>
            </a:r>
          </a:p>
          <a:p>
            <a:pPr fontAlgn="b"/>
            <a:r>
              <a:rPr lang="es-MX" sz="1500" dirty="0"/>
              <a:t>SURA</a:t>
            </a:r>
          </a:p>
          <a:p>
            <a:pPr fontAlgn="b"/>
            <a:r>
              <a:rPr lang="es-MX" sz="1500" dirty="0"/>
              <a:t>SEGUROS MULTIVA, GRUPO FINANCIERO MULTIVA</a:t>
            </a:r>
          </a:p>
          <a:p>
            <a:pPr fontAlgn="b"/>
            <a:r>
              <a:rPr lang="es-MX" sz="1500" dirty="0"/>
              <a:t>TOKIO MARINE COMPAÑÍA DE SEGUROS</a:t>
            </a:r>
          </a:p>
          <a:p>
            <a:pPr fontAlgn="b"/>
            <a:r>
              <a:rPr lang="es-MX" sz="1500" dirty="0"/>
              <a:t>ZURICH COMPAÑÍA DE SEGUROS</a:t>
            </a:r>
          </a:p>
          <a:p>
            <a:pPr fontAlgn="b"/>
            <a:r>
              <a:rPr lang="es-MX" sz="1500" dirty="0"/>
              <a:t>SEGUROS INBURSA</a:t>
            </a:r>
          </a:p>
          <a:p>
            <a:pPr fontAlgn="b"/>
            <a:r>
              <a:rPr lang="es-MX" sz="1500" dirty="0"/>
              <a:t>SEGUROS BANORTE</a:t>
            </a:r>
          </a:p>
          <a:p>
            <a:pPr fontAlgn="b"/>
            <a:r>
              <a:rPr lang="es-MX" sz="1500" dirty="0"/>
              <a:t>SEGUROS ATLAS</a:t>
            </a:r>
          </a:p>
          <a:p>
            <a:pPr fontAlgn="b"/>
            <a:r>
              <a:rPr lang="es-MX" sz="1500" dirty="0"/>
              <a:t>SEGUROS INTERACCIONES</a:t>
            </a:r>
          </a:p>
          <a:p>
            <a:pPr fontAlgn="b"/>
            <a:r>
              <a:rPr lang="es-MX" sz="1500" dirty="0"/>
              <a:t>SEGUROS AFIRME</a:t>
            </a:r>
          </a:p>
          <a:p>
            <a:r>
              <a:rPr lang="es-MX" sz="1500" dirty="0"/>
              <a:t>SEGUROS MONTERREY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8B16DD6-093E-4107-9F6F-0D9A0CD75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7491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8B319-90F7-4A5C-B59A-A5FF07B8F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Fianzas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851FC0-E737-4069-A29F-811FDB3638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¿Qué tipo de fianzas manejamos?</a:t>
            </a:r>
          </a:p>
          <a:p>
            <a:r>
              <a:rPr lang="es-MX" dirty="0"/>
              <a:t>¿Con cuales afianzadoras trabajamos?</a:t>
            </a:r>
          </a:p>
        </p:txBody>
      </p:sp>
    </p:spTree>
    <p:extLst>
      <p:ext uri="{BB962C8B-B14F-4D97-AF65-F5344CB8AC3E}">
        <p14:creationId xmlns:p14="http://schemas.microsoft.com/office/powerpoint/2010/main" val="2662870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31A80-7F3C-42AE-AEB2-AE4A52927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Fianzas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7D3BD-6FC6-4951-974F-098477637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MX" dirty="0"/>
              <a:t>Administrativas </a:t>
            </a:r>
          </a:p>
          <a:p>
            <a:pPr>
              <a:lnSpc>
                <a:spcPct val="150000"/>
              </a:lnSpc>
            </a:pPr>
            <a:r>
              <a:rPr lang="es-MX" dirty="0"/>
              <a:t>Judiciales</a:t>
            </a:r>
          </a:p>
          <a:p>
            <a:pPr>
              <a:lnSpc>
                <a:spcPct val="150000"/>
              </a:lnSpc>
            </a:pPr>
            <a:r>
              <a:rPr lang="es-MX" dirty="0"/>
              <a:t>Penales</a:t>
            </a:r>
          </a:p>
          <a:p>
            <a:pPr>
              <a:lnSpc>
                <a:spcPct val="150000"/>
              </a:lnSpc>
            </a:pPr>
            <a:r>
              <a:rPr lang="es-MX" dirty="0"/>
              <a:t>Crédito</a:t>
            </a:r>
          </a:p>
          <a:p>
            <a:pPr>
              <a:lnSpc>
                <a:spcPct val="150000"/>
              </a:lnSpc>
            </a:pPr>
            <a:r>
              <a:rPr lang="es-MX" dirty="0"/>
              <a:t>Implementación de Programa de Fianza Global</a:t>
            </a:r>
          </a:p>
          <a:p>
            <a:pPr>
              <a:lnSpc>
                <a:spcPct val="150000"/>
              </a:lnSpc>
            </a:pPr>
            <a:r>
              <a:rPr lang="es-MX" dirty="0"/>
              <a:t>Administración de Garantías</a:t>
            </a:r>
          </a:p>
          <a:p>
            <a:endParaRPr lang="es-MX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96EE68-26CF-45D7-80AC-F0B2EF86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pPr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2059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0C8A9-DDAA-4BB9-8B09-4196DC91A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Programa de Fianza Global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E9D7E-D8B7-411C-A6D4-C96712907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MX" dirty="0"/>
              <a:t>Beneficios.</a:t>
            </a:r>
          </a:p>
          <a:p>
            <a:pPr>
              <a:lnSpc>
                <a:spcPct val="150000"/>
              </a:lnSpc>
            </a:pPr>
            <a:r>
              <a:rPr lang="es-MX" dirty="0"/>
              <a:t>Diseño de Textos para cada proyecto en específico.</a:t>
            </a:r>
          </a:p>
          <a:p>
            <a:pPr>
              <a:lnSpc>
                <a:spcPct val="150000"/>
              </a:lnSpc>
            </a:pPr>
            <a:r>
              <a:rPr lang="es-MX" dirty="0"/>
              <a:t>Protección y Seguridad basado en el análisis de solvencia previo al contrato del contratista.</a:t>
            </a:r>
          </a:p>
          <a:p>
            <a:pPr>
              <a:lnSpc>
                <a:spcPct val="150000"/>
              </a:lnSpc>
            </a:pPr>
            <a:r>
              <a:rPr lang="es-MX" dirty="0"/>
              <a:t>Supervisión del cumplimiento del contrato.</a:t>
            </a:r>
          </a:p>
          <a:p>
            <a:pPr>
              <a:lnSpc>
                <a:spcPct val="150000"/>
              </a:lnSpc>
            </a:pPr>
            <a:r>
              <a:rPr lang="es-MX" dirty="0"/>
              <a:t>Soporte en el manejo de Reclamaciones.  </a:t>
            </a:r>
          </a:p>
          <a:p>
            <a:endParaRPr lang="es-MX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066B4-AE7F-4D75-BE84-060531506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pPr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6772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D2996-B047-4A92-B7C2-1A8579BF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Afianzadoras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606FD-5164-463C-B8FB-214581EBE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0401"/>
            <a:ext cx="10515600" cy="42465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dirty="0"/>
              <a:t>Afianzadora Insurgentes</a:t>
            </a:r>
          </a:p>
          <a:p>
            <a:pPr>
              <a:lnSpc>
                <a:spcPct val="150000"/>
              </a:lnSpc>
            </a:pPr>
            <a:r>
              <a:rPr lang="es-MX" dirty="0"/>
              <a:t>Afianzadora Aserta </a:t>
            </a:r>
          </a:p>
          <a:p>
            <a:pPr>
              <a:lnSpc>
                <a:spcPct val="150000"/>
              </a:lnSpc>
            </a:pPr>
            <a:r>
              <a:rPr lang="es-MX" dirty="0"/>
              <a:t>Fianzas Monterrey</a:t>
            </a:r>
          </a:p>
          <a:p>
            <a:pPr>
              <a:lnSpc>
                <a:spcPct val="150000"/>
              </a:lnSpc>
            </a:pPr>
            <a:r>
              <a:rPr lang="es-MX" dirty="0"/>
              <a:t>Afianzadora </a:t>
            </a:r>
            <a:r>
              <a:rPr lang="es-MX" dirty="0" err="1"/>
              <a:t>Asecam</a:t>
            </a:r>
            <a:r>
              <a:rPr lang="es-MX" dirty="0"/>
              <a:t> </a:t>
            </a:r>
          </a:p>
          <a:p>
            <a:pPr>
              <a:lnSpc>
                <a:spcPct val="150000"/>
              </a:lnSpc>
            </a:pPr>
            <a:r>
              <a:rPr lang="es-MX" dirty="0"/>
              <a:t>Afianzadora </a:t>
            </a:r>
            <a:r>
              <a:rPr lang="es-MX" dirty="0" err="1"/>
              <a:t>Sofimex</a:t>
            </a:r>
            <a:r>
              <a:rPr lang="es-MX" dirty="0"/>
              <a:t> </a:t>
            </a:r>
          </a:p>
          <a:p>
            <a:endParaRPr lang="es-MX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77A166-05FD-4612-B7A9-D93109C9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5349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6CBC9-6152-4F88-8797-D3A7BC308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¿Qué servicios prestamos?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6292E-6C9C-45F8-B360-5CFE9695F4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Proveemos las garantías necesarias para:</a:t>
            </a:r>
          </a:p>
          <a:p>
            <a:pPr marL="457200"/>
            <a:r>
              <a:rPr lang="es-MX" sz="2400" dirty="0"/>
              <a:t>Contratos de renta o leasing de pagos periódicos.</a:t>
            </a:r>
          </a:p>
          <a:p>
            <a:pPr marL="457200"/>
            <a:r>
              <a:rPr lang="es-MX" sz="2400" dirty="0"/>
              <a:t> Cumplimiento de contratos.</a:t>
            </a:r>
          </a:p>
          <a:p>
            <a:pPr marL="457200"/>
            <a:r>
              <a:rPr lang="es-MX" sz="2400" dirty="0"/>
              <a:t> Cumplimientos de inversión de anticipos.</a:t>
            </a:r>
          </a:p>
          <a:p>
            <a:pPr marL="457200"/>
            <a:r>
              <a:rPr lang="es-MX" sz="2400" dirty="0"/>
              <a:t> Buena calidad. </a:t>
            </a:r>
          </a:p>
          <a:p>
            <a:pPr marL="457200"/>
            <a:r>
              <a:rPr lang="es-MX" sz="2400" dirty="0"/>
              <a:t> Vicios ocultos.</a:t>
            </a:r>
          </a:p>
          <a:p>
            <a:endParaRPr lang="es-MX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20496B-8BDE-4833-973D-D1F57DDFB9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Proveemos los programas de seguros para:</a:t>
            </a:r>
          </a:p>
          <a:p>
            <a:pPr marL="457200"/>
            <a:r>
              <a:rPr lang="es-MX" sz="2400" dirty="0"/>
              <a:t>Riesgos de Construcción</a:t>
            </a:r>
          </a:p>
          <a:p>
            <a:pPr marL="457200"/>
            <a:r>
              <a:rPr lang="es-MX" sz="2400" dirty="0"/>
              <a:t>R.C. Contratistas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F4466-92C4-4319-85C1-7AF749CA1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6210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19AE5-AC56-4C18-9E8C-7EC784EA0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Principales Clientes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36369-E832-4EBF-9038-F844517AB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t>17</a:t>
            </a:fld>
            <a:endParaRPr lang="es-MX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96D603D-2C99-480B-9399-D00EEFF393FE}"/>
              </a:ext>
            </a:extLst>
          </p:cNvPr>
          <p:cNvSpPr txBox="1">
            <a:spLocks noChangeArrowheads="1"/>
          </p:cNvSpPr>
          <p:nvPr/>
        </p:nvSpPr>
        <p:spPr>
          <a:xfrm>
            <a:off x="8610600" y="1905002"/>
            <a:ext cx="4357718" cy="421484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endParaRPr lang="es-MX" altLang="es-MX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8228C64-07C0-4FF2-8C13-A5745830BCD4}"/>
              </a:ext>
            </a:extLst>
          </p:cNvPr>
          <p:cNvSpPr txBox="1">
            <a:spLocks noChangeArrowheads="1"/>
          </p:cNvSpPr>
          <p:nvPr/>
        </p:nvSpPr>
        <p:spPr>
          <a:xfrm>
            <a:off x="1652574" y="1690688"/>
            <a:ext cx="4857784" cy="44291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HINES INTEREST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DAEWOO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CONSTRUCTORA CHUFANI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BAKER &amp; </a:t>
            </a:r>
            <a:r>
              <a:rPr lang="es-MX" altLang="es-MX" sz="2000" dirty="0" err="1">
                <a:cs typeface="Arial" pitchFamily="34" charset="0"/>
              </a:rPr>
              <a:t>McKENZIE</a:t>
            </a:r>
            <a:endParaRPr lang="es-MX" altLang="es-MX" sz="2000" dirty="0">
              <a:cs typeface="Arial" pitchFamily="34" charset="0"/>
            </a:endParaRP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YAMAHA 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CB RICHARD ELLIS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REFRIGERACION OJEDA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EVEREST GROUP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TURBO REACTORES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GRUPO GAYOSSO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GRUPO VALORAN</a:t>
            </a:r>
          </a:p>
          <a:p>
            <a:pPr marL="365760" lvl="0" indent="-283464">
              <a:lnSpc>
                <a:spcPct val="80000"/>
              </a:lnSpc>
              <a:spcBef>
                <a:spcPts val="600"/>
              </a:spcBef>
              <a:buSzPct val="100000"/>
              <a:buFont typeface="Wingdings 2"/>
              <a:buChar char=""/>
              <a:defRPr/>
            </a:pPr>
            <a:endParaRPr lang="es-MX" altLang="es-MX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53F38A1-7E2F-4B3C-9AB5-535B956568A3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0" y="1690688"/>
            <a:ext cx="4857784" cy="44291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MAN+HUMMEL MEXICO S.A. DE C.V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BETTS SERVICIOS S.A. DE C.V.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METECNO S.A. DE C.V.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AUTMOTIVE LIGHTING REAR LAMPS  MEXICO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SERVICIO PUBLICO (TAXIS) 8,000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GOBIERNO DEL ESTADO DE QUERETARO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MILLER PIPELINE DE MEXICO</a:t>
            </a:r>
          </a:p>
          <a:p>
            <a:pPr marL="365760" lvl="0" indent="-283464">
              <a:spcBef>
                <a:spcPts val="600"/>
              </a:spcBef>
              <a:buSzPct val="100000"/>
              <a:buFont typeface="Wingdings 2"/>
              <a:buChar char=""/>
              <a:defRPr/>
            </a:pPr>
            <a:r>
              <a:rPr lang="es-MX" altLang="es-MX" sz="2000" dirty="0">
                <a:cs typeface="Arial" pitchFamily="34" charset="0"/>
              </a:rPr>
              <a:t>LA CASA DE TOÑO</a:t>
            </a:r>
          </a:p>
          <a:p>
            <a:pPr marL="365760" lvl="0" indent="-283464">
              <a:lnSpc>
                <a:spcPct val="80000"/>
              </a:lnSpc>
              <a:spcBef>
                <a:spcPts val="600"/>
              </a:spcBef>
              <a:buSzPct val="100000"/>
              <a:buFont typeface="Wingdings 2"/>
              <a:buChar char=""/>
              <a:defRPr/>
            </a:pPr>
            <a:endParaRPr lang="es-MX" altLang="es-MX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96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5960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F707538-DE26-4350-89D0-A5A49CD97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961804"/>
            <a:ext cx="10515600" cy="1981129"/>
          </a:xfrm>
        </p:spPr>
        <p:txBody>
          <a:bodyPr/>
          <a:lstStyle/>
          <a:p>
            <a:pPr algn="ctr"/>
            <a:r>
              <a:rPr lang="es-MX" dirty="0"/>
              <a:t>Presentación de Servicios</a:t>
            </a:r>
          </a:p>
        </p:txBody>
      </p:sp>
    </p:spTree>
    <p:extLst>
      <p:ext uri="{BB962C8B-B14F-4D97-AF65-F5344CB8AC3E}">
        <p14:creationId xmlns:p14="http://schemas.microsoft.com/office/powerpoint/2010/main" val="436348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5A468-3A84-45DC-A3DC-685FB19B3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Experiencia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F3380-EF3A-4EF0-A356-20CE6EB7F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83464" algn="just">
              <a:lnSpc>
                <a:spcPct val="80000"/>
              </a:lnSpc>
              <a:spcBef>
                <a:spcPts val="600"/>
              </a:spcBef>
              <a:buSzPct val="80000"/>
              <a:buFont typeface="Wingdings 2"/>
              <a:buChar char=""/>
              <a:defRPr/>
            </a:pPr>
            <a:r>
              <a:rPr lang="es-MX" altLang="es-MX" dirty="0">
                <a:cs typeface="Arial" pitchFamily="34" charset="0"/>
              </a:rPr>
              <a:t>Más de 100 años de experiencia a través de 3 generaciones de agentes de seguros</a:t>
            </a:r>
          </a:p>
          <a:p>
            <a:pPr marL="365760" lvl="0" indent="-283464" algn="just">
              <a:lnSpc>
                <a:spcPct val="80000"/>
              </a:lnSpc>
              <a:spcBef>
                <a:spcPts val="600"/>
              </a:spcBef>
              <a:buSzPct val="80000"/>
              <a:buFont typeface="Wingdings 2"/>
              <a:buChar char=""/>
              <a:defRPr/>
            </a:pPr>
            <a:r>
              <a:rPr lang="es-MX" altLang="es-MX" dirty="0">
                <a:cs typeface="Arial" pitchFamily="34" charset="0"/>
              </a:rPr>
              <a:t>La mas alta Solvencia Moral en el Sector</a:t>
            </a:r>
          </a:p>
          <a:p>
            <a:pPr marL="365760" lvl="0" indent="-283464" algn="just">
              <a:lnSpc>
                <a:spcPct val="80000"/>
              </a:lnSpc>
              <a:spcBef>
                <a:spcPts val="600"/>
              </a:spcBef>
              <a:buSzPct val="80000"/>
              <a:buFont typeface="Wingdings 2"/>
              <a:buChar char=""/>
              <a:defRPr/>
            </a:pPr>
            <a:r>
              <a:rPr lang="es-MX" altLang="es-MX" dirty="0">
                <a:cs typeface="Arial" pitchFamily="34" charset="0"/>
              </a:rPr>
              <a:t>Manejo Profesional y Personalizado de la Cartera</a:t>
            </a:r>
          </a:p>
          <a:p>
            <a:pPr marL="365760" lvl="0" indent="-283464" algn="just">
              <a:lnSpc>
                <a:spcPct val="80000"/>
              </a:lnSpc>
              <a:spcBef>
                <a:spcPts val="600"/>
              </a:spcBef>
              <a:buSzPct val="80000"/>
              <a:buFont typeface="Wingdings 2"/>
              <a:buChar char=""/>
              <a:defRPr/>
            </a:pPr>
            <a:r>
              <a:rPr lang="es-MX" altLang="es-MX" dirty="0">
                <a:cs typeface="Arial" pitchFamily="34" charset="0"/>
              </a:rPr>
              <a:t>Múltiples Contratos con las Principales Aseguradoras, Reaseguradoras y Afianzadoras con las cuales opera en beneficio de sus clientes</a:t>
            </a:r>
          </a:p>
          <a:p>
            <a:pPr marL="365760" lvl="0" indent="-283464" algn="just">
              <a:lnSpc>
                <a:spcPct val="80000"/>
              </a:lnSpc>
              <a:spcBef>
                <a:spcPts val="600"/>
              </a:spcBef>
              <a:buSzPct val="80000"/>
              <a:buFont typeface="Wingdings 2"/>
              <a:buChar char=""/>
              <a:defRPr/>
            </a:pPr>
            <a:r>
              <a:rPr lang="es-MX" altLang="es-MX" dirty="0">
                <a:cs typeface="Arial" pitchFamily="34" charset="0"/>
              </a:rPr>
              <a:t>Asesor Interno y Externo de Seguros y Fianzas</a:t>
            </a:r>
          </a:p>
          <a:p>
            <a:pPr marL="365760" lvl="0" indent="-283464" algn="just">
              <a:lnSpc>
                <a:spcPct val="80000"/>
              </a:lnSpc>
              <a:spcBef>
                <a:spcPts val="600"/>
              </a:spcBef>
              <a:buSzPct val="80000"/>
              <a:buFont typeface="Wingdings 2"/>
              <a:buChar char=""/>
              <a:defRPr/>
            </a:pPr>
            <a:r>
              <a:rPr lang="es-MX" altLang="es-MX" dirty="0">
                <a:cs typeface="Arial" pitchFamily="34" charset="0"/>
              </a:rPr>
              <a:t>Diseño de Programas Integrales de Protección</a:t>
            </a:r>
          </a:p>
          <a:p>
            <a:pPr marL="365760" lvl="0" indent="-283464" algn="just">
              <a:lnSpc>
                <a:spcPct val="80000"/>
              </a:lnSpc>
              <a:spcBef>
                <a:spcPts val="600"/>
              </a:spcBef>
              <a:buSzPct val="80000"/>
              <a:buFont typeface="Wingdings 2"/>
              <a:buChar char=""/>
              <a:defRPr/>
            </a:pPr>
            <a:r>
              <a:rPr lang="es-MX" altLang="es-MX" dirty="0">
                <a:cs typeface="Arial" pitchFamily="34" charset="0"/>
              </a:rPr>
              <a:t>Instalación de Programas de  Operación, Auditoria y Calidad</a:t>
            </a:r>
          </a:p>
          <a:p>
            <a:pPr marL="365760" lvl="0" indent="-283464" algn="just">
              <a:lnSpc>
                <a:spcPct val="80000"/>
              </a:lnSpc>
              <a:spcBef>
                <a:spcPts val="600"/>
              </a:spcBef>
              <a:buSzPct val="80000"/>
              <a:buFont typeface="Wingdings 2"/>
              <a:buChar char=""/>
              <a:defRPr/>
            </a:pPr>
            <a:endParaRPr lang="es-MX" altLang="es-MX" dirty="0">
              <a:cs typeface="Arial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317855-86FE-4599-98E9-2EEAF65D2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pPr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9540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B501F-E902-49B6-AA93-C2DBBCDFB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Visión y Valores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AD0E2-4B8B-44E2-9A54-C7591DC27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/>
              <a:t>Operar como el departamento de Administración de  riesgos y garantías de todos y cada uno de nuestros clientes.</a:t>
            </a:r>
          </a:p>
          <a:p>
            <a:pPr algn="just"/>
            <a:endParaRPr lang="es-MX" dirty="0"/>
          </a:p>
          <a:p>
            <a:pPr algn="just"/>
            <a:r>
              <a:rPr lang="es-MX" dirty="0"/>
              <a:t>Honestidad, Responsabilidad, Certeza, Calidad, Confianza, Ingenio, Creatividad, Conocimiento.</a:t>
            </a:r>
          </a:p>
          <a:p>
            <a:pPr algn="just"/>
            <a:endParaRPr lang="es-MX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F3BC9D-8A41-411B-AA85-60D7A9457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pPr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9751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DF6F6-1366-40B9-932E-CFC49F885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Misión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A7A2E-EA30-45D0-AB63-301C359A5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/>
              <a:t>Consolidar e incrementar de forma gradual y sostenida, el valor de la marca, en beneficio de sus clientes, empleados y socios, brindando a sus clientes en forma personal y profesional, la mas amplia asesoría en administración de riesgos y garantías, mediante la aplicación en forma creativa del conocimiento y las herramientas tecnológicas, de forma clara, honesta y efectiva, con la idea de lograr la optimización de los recursos de nuestros clientes.</a:t>
            </a:r>
          </a:p>
          <a:p>
            <a:pPr algn="just"/>
            <a:endParaRPr lang="es-MX" dirty="0"/>
          </a:p>
          <a:p>
            <a:pPr algn="just"/>
            <a:endParaRPr lang="es-MX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C642C5-0A37-4190-B79D-1D27782C6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pPr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2458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32D31-33F1-46C2-9FF9-FF9A86DAE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Programa de </a:t>
            </a:r>
            <a:r>
              <a:rPr lang="es-MX" dirty="0" err="1"/>
              <a:t>Admin</a:t>
            </a:r>
            <a:r>
              <a:rPr lang="es-MX" dirty="0"/>
              <a:t>. De Riesgos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78034-AB2F-4F26-BABD-98ED8A236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MX" dirty="0"/>
              <a:t>Análisis del Proyecto.</a:t>
            </a:r>
          </a:p>
          <a:p>
            <a:pPr>
              <a:lnSpc>
                <a:spcPct val="150000"/>
              </a:lnSpc>
            </a:pPr>
            <a:r>
              <a:rPr lang="es-MX" dirty="0"/>
              <a:t>Detección de Riesgos.</a:t>
            </a:r>
          </a:p>
          <a:p>
            <a:pPr>
              <a:lnSpc>
                <a:spcPct val="150000"/>
              </a:lnSpc>
            </a:pPr>
            <a:r>
              <a:rPr lang="es-MX" dirty="0"/>
              <a:t>Diseño de programa de Transferencia de riesgos.</a:t>
            </a:r>
          </a:p>
          <a:p>
            <a:pPr>
              <a:lnSpc>
                <a:spcPct val="150000"/>
              </a:lnSpc>
            </a:pPr>
            <a:r>
              <a:rPr lang="es-MX" dirty="0"/>
              <a:t>Presentación al Cliente.</a:t>
            </a:r>
          </a:p>
          <a:p>
            <a:pPr>
              <a:lnSpc>
                <a:spcPct val="150000"/>
              </a:lnSpc>
            </a:pPr>
            <a:r>
              <a:rPr lang="es-MX" dirty="0"/>
              <a:t>Implementación del Programa.</a:t>
            </a:r>
          </a:p>
          <a:p>
            <a:pPr>
              <a:lnSpc>
                <a:spcPct val="150000"/>
              </a:lnSpc>
            </a:pPr>
            <a:r>
              <a:rPr lang="es-MX" dirty="0"/>
              <a:t>Servicio de Asistencia en Reclamaciones.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823E8-B504-4814-99AB-387AEB2B3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pPr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0030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32D31-33F1-46C2-9FF9-FF9A86DAE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El Riesgo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78034-AB2F-4F26-BABD-98ED8A236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Qué es y qué Hacer con un Riesgo.</a:t>
            </a:r>
          </a:p>
          <a:p>
            <a:r>
              <a:rPr lang="es-MX" dirty="0"/>
              <a:t>Cómo, o cómo no enfrentarlo.</a:t>
            </a:r>
          </a:p>
          <a:p>
            <a:r>
              <a:rPr lang="es-MX" dirty="0"/>
              <a:t>Cual es la mejor forma de manejarlo.</a:t>
            </a:r>
          </a:p>
          <a:p>
            <a:r>
              <a:rPr lang="es-MX" dirty="0"/>
              <a:t>Herramientas e instrumentos técnicos.</a:t>
            </a:r>
          </a:p>
          <a:p>
            <a:r>
              <a:rPr lang="es-MX" dirty="0"/>
              <a:t>Análisis Costo Beneficio.</a:t>
            </a:r>
          </a:p>
          <a:p>
            <a:r>
              <a:rPr lang="es-MX" dirty="0"/>
              <a:t>Olvidos?...</a:t>
            </a:r>
          </a:p>
          <a:p>
            <a:r>
              <a:rPr lang="es-MX" dirty="0"/>
              <a:t>Bienes sin cobertura.</a:t>
            </a:r>
          </a:p>
          <a:p>
            <a:r>
              <a:rPr lang="es-MX" dirty="0"/>
              <a:t>Falsas expectativas.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823E8-B504-4814-99AB-387AEB2B3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pPr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6460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A89BF-549D-418A-B04F-F95179FAD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SEGUROS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215C7E-C42A-4EEF-BBEF-2653F81FEB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¿Qué tipo de seguros manejamos?</a:t>
            </a:r>
            <a:br>
              <a:rPr lang="es-MX" dirty="0"/>
            </a:br>
            <a:r>
              <a:rPr lang="es-MX" dirty="0"/>
              <a:t>¿Con cuales aseguradoras trabajamos?</a:t>
            </a:r>
          </a:p>
        </p:txBody>
      </p:sp>
    </p:spTree>
    <p:extLst>
      <p:ext uri="{BB962C8B-B14F-4D97-AF65-F5344CB8AC3E}">
        <p14:creationId xmlns:p14="http://schemas.microsoft.com/office/powerpoint/2010/main" val="3424069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B3419-4FF7-4037-944C-F866D4B6A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Seguro de Daños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A9109-FB68-4967-8812-7E5EA4CF3C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es-MX" dirty="0">
                <a:cs typeface="Arial" pitchFamily="34" charset="0"/>
              </a:rPr>
              <a:t>Autos y Camiones</a:t>
            </a:r>
          </a:p>
          <a:p>
            <a:r>
              <a:rPr lang="es-MX" altLang="es-MX" dirty="0">
                <a:cs typeface="Arial" pitchFamily="34" charset="0"/>
              </a:rPr>
              <a:t>Seguro de Aviación</a:t>
            </a:r>
          </a:p>
          <a:p>
            <a:r>
              <a:rPr lang="es-MX" altLang="es-MX" dirty="0">
                <a:cs typeface="Arial" pitchFamily="34" charset="0"/>
              </a:rPr>
              <a:t>Seguros Empresariales</a:t>
            </a:r>
          </a:p>
          <a:p>
            <a:r>
              <a:rPr lang="es-MX" altLang="es-MX" dirty="0">
                <a:cs typeface="Arial" pitchFamily="34" charset="0"/>
              </a:rPr>
              <a:t>Ramos Técnicos</a:t>
            </a:r>
          </a:p>
          <a:p>
            <a:r>
              <a:rPr lang="es-MX" altLang="es-MX" dirty="0">
                <a:cs typeface="Arial" pitchFamily="34" charset="0"/>
              </a:rPr>
              <a:t>Riesgos Especiales</a:t>
            </a:r>
          </a:p>
          <a:p>
            <a:r>
              <a:rPr lang="es-MX" altLang="es-MX" dirty="0">
                <a:cs typeface="Arial" pitchFamily="34" charset="0"/>
              </a:rPr>
              <a:t>Diseño de Programas Integrales de Protección</a:t>
            </a:r>
          </a:p>
          <a:p>
            <a:r>
              <a:rPr lang="es-MX" altLang="es-MX" dirty="0">
                <a:cs typeface="Arial" pitchFamily="34" charset="0"/>
              </a:rPr>
              <a:t>Administración de Riesgos</a:t>
            </a:r>
          </a:p>
          <a:p>
            <a:r>
              <a:rPr lang="es-MX" altLang="es-MX" dirty="0">
                <a:cs typeface="Arial" pitchFamily="34" charset="0"/>
              </a:rPr>
              <a:t>Seguridad Industrial</a:t>
            </a:r>
          </a:p>
          <a:p>
            <a:endParaRPr lang="es-MX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FB632B-B248-487B-AD2E-C38A75D4F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6D21-AA9F-4CC1-B6F3-1321B639B9D6}" type="slidenum">
              <a:rPr lang="es-MX" smtClean="0"/>
              <a:pPr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3656364"/>
      </p:ext>
    </p:extLst>
  </p:cSld>
  <p:clrMapOvr>
    <a:masterClrMapping/>
  </p:clrMapOvr>
</p:sld>
</file>

<file path=ppt/theme/theme1.xml><?xml version="1.0" encoding="utf-8"?>
<a:theme xmlns:a="http://schemas.openxmlformats.org/drawingml/2006/main" name="Sections">
  <a:themeElements>
    <a:clrScheme name="Soberon">
      <a:dk1>
        <a:srgbClr val="000000"/>
      </a:dk1>
      <a:lt1>
        <a:srgbClr val="FFFFFF"/>
      </a:lt1>
      <a:dk2>
        <a:srgbClr val="44546A"/>
      </a:dk2>
      <a:lt2>
        <a:srgbClr val="FFFFFF"/>
      </a:lt2>
      <a:accent1>
        <a:srgbClr val="BF9000"/>
      </a:accent1>
      <a:accent2>
        <a:srgbClr val="FFD965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oberon">
      <a:majorFont>
        <a:latin typeface="Gotham Light"/>
        <a:ea typeface=""/>
        <a:cs typeface=""/>
      </a:majorFont>
      <a:minorFont>
        <a:latin typeface="Gotham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_Soberon" id="{36B95E22-1C15-4196-B03C-67DB4D816F03}" vid="{59CDD44C-6897-4DC1-9AEF-D9B21AB33658}"/>
    </a:ext>
  </a:extLst>
</a:theme>
</file>

<file path=ppt/theme/theme2.xml><?xml version="1.0" encoding="utf-8"?>
<a:theme xmlns:a="http://schemas.openxmlformats.org/drawingml/2006/main" name="Title &amp; Conten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oberon">
      <a:majorFont>
        <a:latin typeface="Gotham Light"/>
        <a:ea typeface=""/>
        <a:cs typeface=""/>
      </a:majorFont>
      <a:minorFont>
        <a:latin typeface="Gotham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_Soberon" id="{36B95E22-1C15-4196-B03C-67DB4D816F03}" vid="{99D36A25-9EA7-40F7-B60E-CB9153B0E9A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1BCFD6B6AAB2E40962D76F28FC4310B" ma:contentTypeVersion="13" ma:contentTypeDescription="Crear nuevo documento." ma:contentTypeScope="" ma:versionID="17789afa64c43c8473719f92b3c8332b">
  <xsd:schema xmlns:xsd="http://www.w3.org/2001/XMLSchema" xmlns:xs="http://www.w3.org/2001/XMLSchema" xmlns:p="http://schemas.microsoft.com/office/2006/metadata/properties" xmlns:ns2="9f357af0-6f02-4f31-b5bf-d39bbba0a19a" xmlns:ns3="adb71019-bcdb-451a-99e6-535a9f827810" targetNamespace="http://schemas.microsoft.com/office/2006/metadata/properties" ma:root="true" ma:fieldsID="6dd90a61b06546efbad5818424abce13" ns2:_="" ns3:_="">
    <xsd:import namespace="9f357af0-6f02-4f31-b5bf-d39bbba0a19a"/>
    <xsd:import namespace="adb71019-bcdb-451a-99e6-535a9f82781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357af0-6f02-4f31-b5bf-d39bbba0a19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b71019-bcdb-451a-99e6-535a9f8278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704F44-97FA-4D0D-B660-EDC57E8780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564642-6052-4935-80C6-3F9A5EF62F6D}"/>
</file>

<file path=customXml/itemProps3.xml><?xml version="1.0" encoding="utf-8"?>
<ds:datastoreItem xmlns:ds="http://schemas.openxmlformats.org/officeDocument/2006/customXml" ds:itemID="{C5F56BE6-F196-4E3D-A531-A242064CE7B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Plantilla_Soberon</Template>
  <TotalTime>171</TotalTime>
  <Words>673</Words>
  <Application>Microsoft Office PowerPoint</Application>
  <PresentationFormat>Widescreen</PresentationFormat>
  <Paragraphs>146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Gotham Light</vt:lpstr>
      <vt:lpstr>Wingdings 2</vt:lpstr>
      <vt:lpstr>Sections</vt:lpstr>
      <vt:lpstr>Title &amp; Content</vt:lpstr>
      <vt:lpstr>PowerPoint Presentation</vt:lpstr>
      <vt:lpstr>Presentación de Servicios</vt:lpstr>
      <vt:lpstr>Experiencia</vt:lpstr>
      <vt:lpstr>Visión y Valores</vt:lpstr>
      <vt:lpstr>Misión</vt:lpstr>
      <vt:lpstr>Programa de Admin. De Riesgos</vt:lpstr>
      <vt:lpstr>El Riesgo</vt:lpstr>
      <vt:lpstr>SEGUROS</vt:lpstr>
      <vt:lpstr>Seguro de Daños</vt:lpstr>
      <vt:lpstr>Seguro de Personas</vt:lpstr>
      <vt:lpstr>Aseguradoras</vt:lpstr>
      <vt:lpstr>Fianzas</vt:lpstr>
      <vt:lpstr>Fianzas</vt:lpstr>
      <vt:lpstr>Programa de Fianza Global</vt:lpstr>
      <vt:lpstr>Afianzadoras</vt:lpstr>
      <vt:lpstr>¿Qué servicios prestamos?</vt:lpstr>
      <vt:lpstr>Principales Clientes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Eugenio Soberón Lozano</dc:creator>
  <cp:lastModifiedBy>Eugenio Soberón Lozano</cp:lastModifiedBy>
  <cp:revision>1</cp:revision>
  <dcterms:created xsi:type="dcterms:W3CDTF">2020-04-06T23:36:05Z</dcterms:created>
  <dcterms:modified xsi:type="dcterms:W3CDTF">2020-09-10T00:13:44Z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0x01010041BCFD6B6AAB2E40962D76F28FC4310B</vt:lpwstr>
  </property>
</Properties>
</file>